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99443c888e4f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1b61f4e98c4f9e"/>
  </p:sldMasterIdLst>
  <p:sldIdLst>
    <p:sldId xmlns:r="http://schemas.openxmlformats.org/officeDocument/2006/relationships" id="256" r:id="R3dca09ae09274471"/>
    <p:sldId xmlns:r="http://schemas.openxmlformats.org/officeDocument/2006/relationships" id="257" r:id="Rc59c3465481d42ab"/>
    <p:sldId xmlns:r="http://schemas.openxmlformats.org/officeDocument/2006/relationships" id="258" r:id="R01b2e90cd66740c3"/>
    <p:sldId xmlns:r="http://schemas.openxmlformats.org/officeDocument/2006/relationships" id="259" r:id="R836e205fb2f44125"/>
    <p:sldId xmlns:r="http://schemas.openxmlformats.org/officeDocument/2006/relationships" id="260" r:id="Re2bb08be64334644"/>
    <p:sldId xmlns:r="http://schemas.openxmlformats.org/officeDocument/2006/relationships" id="261" r:id="R4231c24a2a624be6"/>
    <p:sldId xmlns:r="http://schemas.openxmlformats.org/officeDocument/2006/relationships" id="262" r:id="Rf79c4b205098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b61f4e98c4f9e" /><Relationship Type="http://schemas.openxmlformats.org/officeDocument/2006/relationships/slide" Target="/ppt/slides/slide1.xml" Id="R3dca09ae09274471" /><Relationship Type="http://schemas.openxmlformats.org/officeDocument/2006/relationships/slide" Target="/ppt/slides/slide2.xml" Id="Rc59c3465481d42ab" /><Relationship Type="http://schemas.openxmlformats.org/officeDocument/2006/relationships/slide" Target="/ppt/slides/slide3.xml" Id="R01b2e90cd66740c3" /><Relationship Type="http://schemas.openxmlformats.org/officeDocument/2006/relationships/slide" Target="/ppt/slides/slide4.xml" Id="R836e205fb2f44125" /><Relationship Type="http://schemas.openxmlformats.org/officeDocument/2006/relationships/slide" Target="/ppt/slides/slide5.xml" Id="Re2bb08be64334644" /><Relationship Type="http://schemas.openxmlformats.org/officeDocument/2006/relationships/slide" Target="/ppt/slides/slide6.xml" Id="R4231c24a2a624be6" /><Relationship Type="http://schemas.openxmlformats.org/officeDocument/2006/relationships/slide" Target="/ppt/slides/slide7.xml" Id="Rf79c4b205098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39ed06c8949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78f12dfa447a0" /><Relationship Type="http://schemas.openxmlformats.org/officeDocument/2006/relationships/theme" Target="/ppt/slideMasters/theme/theme1.xml" Id="R907614575e784e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678f12dfa447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09108145c40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770f4cfb9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ed8a02bab49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257d873b845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d272d666548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01105fbb247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fdb6cea94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THORNEGATA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THORNEGATA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7 941 728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7 970 552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BØRLI EDVARDSEN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Lybekkveien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40 31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stig.edvardsen@gmail.com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912 848 035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