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66d634ef3e4d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9bfe0b191a4020"/>
  </p:sldMasterIdLst>
  <p:sldIdLst>
    <p:sldId xmlns:r="http://schemas.openxmlformats.org/officeDocument/2006/relationships" id="256" r:id="Re96e02ea188d473d"/>
    <p:sldId xmlns:r="http://schemas.openxmlformats.org/officeDocument/2006/relationships" id="257" r:id="R16e014fd0fb149a9"/>
    <p:sldId xmlns:r="http://schemas.openxmlformats.org/officeDocument/2006/relationships" id="258" r:id="Rc01a173c85c44f17"/>
    <p:sldId xmlns:r="http://schemas.openxmlformats.org/officeDocument/2006/relationships" id="259" r:id="Reb8297bc2397486f"/>
    <p:sldId xmlns:r="http://schemas.openxmlformats.org/officeDocument/2006/relationships" id="260" r:id="R20f791c8564c4134"/>
    <p:sldId xmlns:r="http://schemas.openxmlformats.org/officeDocument/2006/relationships" id="261" r:id="R2e6f631c146d4753"/>
    <p:sldId xmlns:r="http://schemas.openxmlformats.org/officeDocument/2006/relationships" id="262" r:id="R43866626d4b44b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bfe0b191a4020" /><Relationship Type="http://schemas.openxmlformats.org/officeDocument/2006/relationships/slide" Target="/ppt/slides/slide1.xml" Id="Re96e02ea188d473d" /><Relationship Type="http://schemas.openxmlformats.org/officeDocument/2006/relationships/slide" Target="/ppt/slides/slide2.xml" Id="R16e014fd0fb149a9" /><Relationship Type="http://schemas.openxmlformats.org/officeDocument/2006/relationships/slide" Target="/ppt/slides/slide3.xml" Id="Rc01a173c85c44f17" /><Relationship Type="http://schemas.openxmlformats.org/officeDocument/2006/relationships/slide" Target="/ppt/slides/slide4.xml" Id="Reb8297bc2397486f" /><Relationship Type="http://schemas.openxmlformats.org/officeDocument/2006/relationships/slide" Target="/ppt/slides/slide5.xml" Id="R20f791c8564c4134" /><Relationship Type="http://schemas.openxmlformats.org/officeDocument/2006/relationships/slide" Target="/ppt/slides/slide6.xml" Id="R2e6f631c146d4753" /><Relationship Type="http://schemas.openxmlformats.org/officeDocument/2006/relationships/slide" Target="/ppt/slides/slide7.xml" Id="R43866626d4b44b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bcdef50c746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6717581a64d22" /><Relationship Type="http://schemas.openxmlformats.org/officeDocument/2006/relationships/theme" Target="/ppt/slideMasters/theme/theme1.xml" Id="R1256e04d9fae4a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c6717581a64d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a8160a6f94b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d4f064ba243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2d653cd3546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4818b385142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5d6fd662147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e27696ffe42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2b98bdf344b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MEG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−227 633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5 397 583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23 331 115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ROLF-ERIK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Bringsværveien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4885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912 862 526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