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a0f16b321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83748cbfa44ea"/>
  </p:sldMasterIdLst>
  <p:sldIdLst>
    <p:sldId xmlns:r="http://schemas.openxmlformats.org/officeDocument/2006/relationships" id="256" r:id="Refe914d2da5040a6"/>
    <p:sldId xmlns:r="http://schemas.openxmlformats.org/officeDocument/2006/relationships" id="257" r:id="Rf98318b22fea406b"/>
    <p:sldId xmlns:r="http://schemas.openxmlformats.org/officeDocument/2006/relationships" id="258" r:id="Rf227a1d555f949e1"/>
    <p:sldId xmlns:r="http://schemas.openxmlformats.org/officeDocument/2006/relationships" id="259" r:id="R36b6673b22ff46b7"/>
    <p:sldId xmlns:r="http://schemas.openxmlformats.org/officeDocument/2006/relationships" id="260" r:id="R984a6a4b94db4f04"/>
    <p:sldId xmlns:r="http://schemas.openxmlformats.org/officeDocument/2006/relationships" id="261" r:id="R85ba69f6b9c34ace"/>
    <p:sldId xmlns:r="http://schemas.openxmlformats.org/officeDocument/2006/relationships" id="262" r:id="R4da54ee03c13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83748cbfa44ea" /><Relationship Type="http://schemas.openxmlformats.org/officeDocument/2006/relationships/slide" Target="/ppt/slides/slide1.xml" Id="Refe914d2da5040a6" /><Relationship Type="http://schemas.openxmlformats.org/officeDocument/2006/relationships/slide" Target="/ppt/slides/slide2.xml" Id="Rf98318b22fea406b" /><Relationship Type="http://schemas.openxmlformats.org/officeDocument/2006/relationships/slide" Target="/ppt/slides/slide3.xml" Id="Rf227a1d555f949e1" /><Relationship Type="http://schemas.openxmlformats.org/officeDocument/2006/relationships/slide" Target="/ppt/slides/slide4.xml" Id="R36b6673b22ff46b7" /><Relationship Type="http://schemas.openxmlformats.org/officeDocument/2006/relationships/slide" Target="/ppt/slides/slide5.xml" Id="R984a6a4b94db4f04" /><Relationship Type="http://schemas.openxmlformats.org/officeDocument/2006/relationships/slide" Target="/ppt/slides/slide6.xml" Id="R85ba69f6b9c34ace" /><Relationship Type="http://schemas.openxmlformats.org/officeDocument/2006/relationships/slide" Target="/ppt/slides/slide7.xml" Id="R4da54ee03c13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f59ed2765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eefc30224b99" /><Relationship Type="http://schemas.openxmlformats.org/officeDocument/2006/relationships/theme" Target="/ppt/slideMasters/theme/theme1.xml" Id="R657cee712b01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1eefc3022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82b93b8fa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61b15004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1b0242a1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cc4dc069c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4def9434c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57866912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bd990369c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