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e7bc56726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4fc1c16374b17"/>
  </p:sldMasterIdLst>
  <p:sldIdLst>
    <p:sldId xmlns:r="http://schemas.openxmlformats.org/officeDocument/2006/relationships" id="256" r:id="R083369ccf7444442"/>
    <p:sldId xmlns:r="http://schemas.openxmlformats.org/officeDocument/2006/relationships" id="257" r:id="R0536e2d85e57494f"/>
    <p:sldId xmlns:r="http://schemas.openxmlformats.org/officeDocument/2006/relationships" id="258" r:id="Rabaf110219a04f1b"/>
    <p:sldId xmlns:r="http://schemas.openxmlformats.org/officeDocument/2006/relationships" id="259" r:id="R00c4ce24ca9344d3"/>
    <p:sldId xmlns:r="http://schemas.openxmlformats.org/officeDocument/2006/relationships" id="260" r:id="R05256b97c9ff4fcb"/>
    <p:sldId xmlns:r="http://schemas.openxmlformats.org/officeDocument/2006/relationships" id="261" r:id="R652802e9a9464650"/>
    <p:sldId xmlns:r="http://schemas.openxmlformats.org/officeDocument/2006/relationships" id="262" r:id="Radfecfe95557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4fc1c16374b17" /><Relationship Type="http://schemas.openxmlformats.org/officeDocument/2006/relationships/slide" Target="/ppt/slides/slide1.xml" Id="R083369ccf7444442" /><Relationship Type="http://schemas.openxmlformats.org/officeDocument/2006/relationships/slide" Target="/ppt/slides/slide2.xml" Id="R0536e2d85e57494f" /><Relationship Type="http://schemas.openxmlformats.org/officeDocument/2006/relationships/slide" Target="/ppt/slides/slide3.xml" Id="Rabaf110219a04f1b" /><Relationship Type="http://schemas.openxmlformats.org/officeDocument/2006/relationships/slide" Target="/ppt/slides/slide4.xml" Id="R00c4ce24ca9344d3" /><Relationship Type="http://schemas.openxmlformats.org/officeDocument/2006/relationships/slide" Target="/ppt/slides/slide5.xml" Id="R05256b97c9ff4fcb" /><Relationship Type="http://schemas.openxmlformats.org/officeDocument/2006/relationships/slide" Target="/ppt/slides/slide6.xml" Id="R652802e9a9464650" /><Relationship Type="http://schemas.openxmlformats.org/officeDocument/2006/relationships/slide" Target="/ppt/slides/slide7.xml" Id="Radfecfe95557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7de5cb123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8badb04f4e18" /><Relationship Type="http://schemas.openxmlformats.org/officeDocument/2006/relationships/theme" Target="/ppt/slideMasters/theme/theme1.xml" Id="R3cf9fad49ab9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28badb04f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18b1e0e4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de182982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b52b9990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c86c93666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d83e857b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43503405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d5786455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