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277d46c04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5c1692dd34224"/>
  </p:sldMasterIdLst>
  <p:sldIdLst>
    <p:sldId xmlns:r="http://schemas.openxmlformats.org/officeDocument/2006/relationships" id="256" r:id="R749cad7f490b4f30"/>
    <p:sldId xmlns:r="http://schemas.openxmlformats.org/officeDocument/2006/relationships" id="257" r:id="R63982b9b2d344610"/>
    <p:sldId xmlns:r="http://schemas.openxmlformats.org/officeDocument/2006/relationships" id="258" r:id="R21f4c052ad1f4ba6"/>
    <p:sldId xmlns:r="http://schemas.openxmlformats.org/officeDocument/2006/relationships" id="259" r:id="Rd42d732ef5984cbf"/>
    <p:sldId xmlns:r="http://schemas.openxmlformats.org/officeDocument/2006/relationships" id="260" r:id="R78486f54a29f41e2"/>
    <p:sldId xmlns:r="http://schemas.openxmlformats.org/officeDocument/2006/relationships" id="261" r:id="Rc05b22a9be60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5c1692dd34224" /><Relationship Type="http://schemas.openxmlformats.org/officeDocument/2006/relationships/slide" Target="/ppt/slides/slide1.xml" Id="R749cad7f490b4f30" /><Relationship Type="http://schemas.openxmlformats.org/officeDocument/2006/relationships/slide" Target="/ppt/slides/slide2.xml" Id="R63982b9b2d344610" /><Relationship Type="http://schemas.openxmlformats.org/officeDocument/2006/relationships/slide" Target="/ppt/slides/slide3.xml" Id="R21f4c052ad1f4ba6" /><Relationship Type="http://schemas.openxmlformats.org/officeDocument/2006/relationships/slide" Target="/ppt/slides/slide4.xml" Id="Rd42d732ef5984cbf" /><Relationship Type="http://schemas.openxmlformats.org/officeDocument/2006/relationships/slide" Target="/ppt/slides/slide5.xml" Id="R78486f54a29f41e2" /><Relationship Type="http://schemas.openxmlformats.org/officeDocument/2006/relationships/slide" Target="/ppt/slides/slide6.xml" Id="Rc05b22a9be60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1aeb96f79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8d61c2cd45ca" /><Relationship Type="http://schemas.openxmlformats.org/officeDocument/2006/relationships/theme" Target="/ppt/slideMasters/theme/theme1.xml" Id="R62109a5b9d21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c68d61c2cd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c2134d7964d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440f2f164e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d623adc1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219e089b4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0e5fd09b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a6ac62e9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