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a84aa8c80c42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8800f54af3472b"/>
  </p:sldMasterIdLst>
  <p:sldIdLst>
    <p:sldId xmlns:r="http://schemas.openxmlformats.org/officeDocument/2006/relationships" id="256" r:id="R157390b66f794a1f"/>
    <p:sldId xmlns:r="http://schemas.openxmlformats.org/officeDocument/2006/relationships" id="257" r:id="R238dfa68623848ed"/>
    <p:sldId xmlns:r="http://schemas.openxmlformats.org/officeDocument/2006/relationships" id="258" r:id="Rf7e25dc0817c4599"/>
    <p:sldId xmlns:r="http://schemas.openxmlformats.org/officeDocument/2006/relationships" id="259" r:id="R109c2284e2f644f8"/>
    <p:sldId xmlns:r="http://schemas.openxmlformats.org/officeDocument/2006/relationships" id="260" r:id="R7503a7c27c814351"/>
    <p:sldId xmlns:r="http://schemas.openxmlformats.org/officeDocument/2006/relationships" id="261" r:id="Rcfd93e41eac0427a"/>
    <p:sldId xmlns:r="http://schemas.openxmlformats.org/officeDocument/2006/relationships" id="262" r:id="Rec132498b56740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800f54af3472b" /><Relationship Type="http://schemas.openxmlformats.org/officeDocument/2006/relationships/slide" Target="/ppt/slides/slide1.xml" Id="R157390b66f794a1f" /><Relationship Type="http://schemas.openxmlformats.org/officeDocument/2006/relationships/slide" Target="/ppt/slides/slide2.xml" Id="R238dfa68623848ed" /><Relationship Type="http://schemas.openxmlformats.org/officeDocument/2006/relationships/slide" Target="/ppt/slides/slide3.xml" Id="Rf7e25dc0817c4599" /><Relationship Type="http://schemas.openxmlformats.org/officeDocument/2006/relationships/slide" Target="/ppt/slides/slide4.xml" Id="R109c2284e2f644f8" /><Relationship Type="http://schemas.openxmlformats.org/officeDocument/2006/relationships/slide" Target="/ppt/slides/slide5.xml" Id="R7503a7c27c814351" /><Relationship Type="http://schemas.openxmlformats.org/officeDocument/2006/relationships/slide" Target="/ppt/slides/slide6.xml" Id="Rcfd93e41eac0427a" /><Relationship Type="http://schemas.openxmlformats.org/officeDocument/2006/relationships/slide" Target="/ppt/slides/slide7.xml" Id="Rec132498b56740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c6cac76e144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50f2fa4864588" /><Relationship Type="http://schemas.openxmlformats.org/officeDocument/2006/relationships/theme" Target="/ppt/slideMasters/theme/theme1.xml" Id="Rc75a3a1abbd84a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a50f2fa48645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b5a28929640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a40f21c6d4f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cb776d1224e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6336bab914e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ab1909f9744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9216151c547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306c8512b4c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KALDHEIM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KALDHEIM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18 929 333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232 924 072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233 386 462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OVE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OVE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Ilsvågkaien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912 975 754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