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ec9098cbc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fe11eff9c448d"/>
  </p:sldMasterIdLst>
  <p:sldIdLst>
    <p:sldId xmlns:r="http://schemas.openxmlformats.org/officeDocument/2006/relationships" id="256" r:id="Re48cd1818fb046d5"/>
    <p:sldId xmlns:r="http://schemas.openxmlformats.org/officeDocument/2006/relationships" id="257" r:id="R71e7f19b87b44adb"/>
    <p:sldId xmlns:r="http://schemas.openxmlformats.org/officeDocument/2006/relationships" id="258" r:id="R500106ab1b2345c9"/>
    <p:sldId xmlns:r="http://schemas.openxmlformats.org/officeDocument/2006/relationships" id="259" r:id="R06071153af4948ae"/>
    <p:sldId xmlns:r="http://schemas.openxmlformats.org/officeDocument/2006/relationships" id="260" r:id="Ra2d1a5e599564fc3"/>
    <p:sldId xmlns:r="http://schemas.openxmlformats.org/officeDocument/2006/relationships" id="261" r:id="Racd1dcf5beaa40f2"/>
    <p:sldId xmlns:r="http://schemas.openxmlformats.org/officeDocument/2006/relationships" id="262" r:id="Rf56d83109b54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fe11eff9c448d" /><Relationship Type="http://schemas.openxmlformats.org/officeDocument/2006/relationships/slide" Target="/ppt/slides/slide1.xml" Id="Re48cd1818fb046d5" /><Relationship Type="http://schemas.openxmlformats.org/officeDocument/2006/relationships/slide" Target="/ppt/slides/slide2.xml" Id="R71e7f19b87b44adb" /><Relationship Type="http://schemas.openxmlformats.org/officeDocument/2006/relationships/slide" Target="/ppt/slides/slide3.xml" Id="R500106ab1b2345c9" /><Relationship Type="http://schemas.openxmlformats.org/officeDocument/2006/relationships/slide" Target="/ppt/slides/slide4.xml" Id="R06071153af4948ae" /><Relationship Type="http://schemas.openxmlformats.org/officeDocument/2006/relationships/slide" Target="/ppt/slides/slide5.xml" Id="Ra2d1a5e599564fc3" /><Relationship Type="http://schemas.openxmlformats.org/officeDocument/2006/relationships/slide" Target="/ppt/slides/slide6.xml" Id="Racd1dcf5beaa40f2" /><Relationship Type="http://schemas.openxmlformats.org/officeDocument/2006/relationships/slide" Target="/ppt/slides/slide7.xml" Id="Rf56d83109b54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481c456e6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1eca01c04167" /><Relationship Type="http://schemas.openxmlformats.org/officeDocument/2006/relationships/theme" Target="/ppt/slideMasters/theme/theme1.xml" Id="R35b562281253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e1eca01c0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1ad8c11e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38941a01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d97054842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53773ef9a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fc3f4f03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dfa2c3c06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bde60ce8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