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407c39b71646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6f9ffa28094bda"/>
  </p:sldMasterIdLst>
  <p:sldIdLst>
    <p:sldId xmlns:r="http://schemas.openxmlformats.org/officeDocument/2006/relationships" id="256" r:id="R87666fde725648a1"/>
    <p:sldId xmlns:r="http://schemas.openxmlformats.org/officeDocument/2006/relationships" id="257" r:id="Re6adc398de5f455e"/>
    <p:sldId xmlns:r="http://schemas.openxmlformats.org/officeDocument/2006/relationships" id="258" r:id="R5f95e30fc64b4b19"/>
    <p:sldId xmlns:r="http://schemas.openxmlformats.org/officeDocument/2006/relationships" id="259" r:id="Rfaa3614b8b874174"/>
    <p:sldId xmlns:r="http://schemas.openxmlformats.org/officeDocument/2006/relationships" id="260" r:id="R58bba9be38f24c17"/>
    <p:sldId xmlns:r="http://schemas.openxmlformats.org/officeDocument/2006/relationships" id="261" r:id="R521100e87ec0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f9ffa28094bda" /><Relationship Type="http://schemas.openxmlformats.org/officeDocument/2006/relationships/slide" Target="/ppt/slides/slide1.xml" Id="R87666fde725648a1" /><Relationship Type="http://schemas.openxmlformats.org/officeDocument/2006/relationships/slide" Target="/ppt/slides/slide2.xml" Id="Re6adc398de5f455e" /><Relationship Type="http://schemas.openxmlformats.org/officeDocument/2006/relationships/slide" Target="/ppt/slides/slide3.xml" Id="R5f95e30fc64b4b19" /><Relationship Type="http://schemas.openxmlformats.org/officeDocument/2006/relationships/slide" Target="/ppt/slides/slide4.xml" Id="Rfaa3614b8b874174" /><Relationship Type="http://schemas.openxmlformats.org/officeDocument/2006/relationships/slide" Target="/ppt/slides/slide5.xml" Id="R58bba9be38f24c17" /><Relationship Type="http://schemas.openxmlformats.org/officeDocument/2006/relationships/slide" Target="/ppt/slides/slide6.xml" Id="R521100e87ec0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7c13f51c44e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5293990c14126" /><Relationship Type="http://schemas.openxmlformats.org/officeDocument/2006/relationships/theme" Target="/ppt/slideMasters/theme/theme1.xml" Id="R1d29c6dff5ed48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35293990c141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12e30fb61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c6cccc87240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847e336f541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e1ece891f4d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25abeaf0c49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cfef9b0c0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Østreheimsveien 22D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913 039 351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EHL INVEST AS</a:t>
            </a:r>
          </a:p>
        </p:txBody>
      </p:sp>
    </p:spTree>
  </p:cSld>
  <p:clrMapOvr>
    <a:masterClrMapping xmlns:a="http://schemas.openxmlformats.org/drawingml/2006/main"/>
  </p:clrMapOvr>
</p:sld>
</file>