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bf95bde1048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526dc00704fcd"/>
  </p:sldMasterIdLst>
  <p:sldIdLst>
    <p:sldId xmlns:r="http://schemas.openxmlformats.org/officeDocument/2006/relationships" id="256" r:id="R69a40e0f8ae6420c"/>
    <p:sldId xmlns:r="http://schemas.openxmlformats.org/officeDocument/2006/relationships" id="257" r:id="Rf936903075564ea5"/>
    <p:sldId xmlns:r="http://schemas.openxmlformats.org/officeDocument/2006/relationships" id="258" r:id="R63f0082839964301"/>
    <p:sldId xmlns:r="http://schemas.openxmlformats.org/officeDocument/2006/relationships" id="259" r:id="Rb2d46b1a24194a27"/>
    <p:sldId xmlns:r="http://schemas.openxmlformats.org/officeDocument/2006/relationships" id="260" r:id="Re15f1d98359645da"/>
    <p:sldId xmlns:r="http://schemas.openxmlformats.org/officeDocument/2006/relationships" id="261" r:id="R11bf69488d1f4b73"/>
    <p:sldId xmlns:r="http://schemas.openxmlformats.org/officeDocument/2006/relationships" id="262" r:id="R250e34195f9e4a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526dc00704fcd" /><Relationship Type="http://schemas.openxmlformats.org/officeDocument/2006/relationships/slide" Target="/ppt/slides/slide1.xml" Id="R69a40e0f8ae6420c" /><Relationship Type="http://schemas.openxmlformats.org/officeDocument/2006/relationships/slide" Target="/ppt/slides/slide2.xml" Id="Rf936903075564ea5" /><Relationship Type="http://schemas.openxmlformats.org/officeDocument/2006/relationships/slide" Target="/ppt/slides/slide3.xml" Id="R63f0082839964301" /><Relationship Type="http://schemas.openxmlformats.org/officeDocument/2006/relationships/slide" Target="/ppt/slides/slide4.xml" Id="Rb2d46b1a24194a27" /><Relationship Type="http://schemas.openxmlformats.org/officeDocument/2006/relationships/slide" Target="/ppt/slides/slide5.xml" Id="Re15f1d98359645da" /><Relationship Type="http://schemas.openxmlformats.org/officeDocument/2006/relationships/slide" Target="/ppt/slides/slide6.xml" Id="R11bf69488d1f4b73" /><Relationship Type="http://schemas.openxmlformats.org/officeDocument/2006/relationships/slide" Target="/ppt/slides/slide7.xml" Id="R250e34195f9e4a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acd1ab23e4c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5d0b53a224972" /><Relationship Type="http://schemas.openxmlformats.org/officeDocument/2006/relationships/theme" Target="/ppt/slideMasters/theme/theme1.xml" Id="Rb5a40f8f94f8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5d0b53a22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6fecd89e3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f80a4bd9746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969755fad47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372543551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7f3a311e5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a7ad55593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f8b5c791c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12 441 028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HOLMÉN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Østreheimsveien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