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0497a12a2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e85b2dbaf149b3"/>
  </p:sldMasterIdLst>
  <p:sldIdLst>
    <p:sldId xmlns:r="http://schemas.openxmlformats.org/officeDocument/2006/relationships" id="256" r:id="Rf2485be2ca2e43c8"/>
    <p:sldId xmlns:r="http://schemas.openxmlformats.org/officeDocument/2006/relationships" id="257" r:id="Reeec399bc2434fe8"/>
    <p:sldId xmlns:r="http://schemas.openxmlformats.org/officeDocument/2006/relationships" id="258" r:id="R1568ea84dfc04803"/>
    <p:sldId xmlns:r="http://schemas.openxmlformats.org/officeDocument/2006/relationships" id="259" r:id="R728bab33e2e54518"/>
    <p:sldId xmlns:r="http://schemas.openxmlformats.org/officeDocument/2006/relationships" id="260" r:id="Re52e387ce1cb42c6"/>
    <p:sldId xmlns:r="http://schemas.openxmlformats.org/officeDocument/2006/relationships" id="261" r:id="R67c0460ad336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85b2dbaf149b3" /><Relationship Type="http://schemas.openxmlformats.org/officeDocument/2006/relationships/slide" Target="/ppt/slides/slide1.xml" Id="Rf2485be2ca2e43c8" /><Relationship Type="http://schemas.openxmlformats.org/officeDocument/2006/relationships/slide" Target="/ppt/slides/slide2.xml" Id="Reeec399bc2434fe8" /><Relationship Type="http://schemas.openxmlformats.org/officeDocument/2006/relationships/slide" Target="/ppt/slides/slide3.xml" Id="R1568ea84dfc04803" /><Relationship Type="http://schemas.openxmlformats.org/officeDocument/2006/relationships/slide" Target="/ppt/slides/slide4.xml" Id="R728bab33e2e54518" /><Relationship Type="http://schemas.openxmlformats.org/officeDocument/2006/relationships/slide" Target="/ppt/slides/slide5.xml" Id="Re52e387ce1cb42c6" /><Relationship Type="http://schemas.openxmlformats.org/officeDocument/2006/relationships/slide" Target="/ppt/slides/slide6.xml" Id="R67c0460ad336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b5f50a320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d6031f944e5b" /><Relationship Type="http://schemas.openxmlformats.org/officeDocument/2006/relationships/theme" Target="/ppt/slideMasters/theme/theme1.xml" Id="Rd3c37913d71b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17d6031f94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8cc01ea2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5cb0d4887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1c3a90ab2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de93753d3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be009a907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48a2394f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 LOVENDE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Smedplassveien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913 071 611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