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814fa1f19e4a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5c02527858445c"/>
  </p:sldMasterIdLst>
  <p:sldIdLst>
    <p:sldId xmlns:r="http://schemas.openxmlformats.org/officeDocument/2006/relationships" id="256" r:id="Rafe269aac000477f"/>
    <p:sldId xmlns:r="http://schemas.openxmlformats.org/officeDocument/2006/relationships" id="257" r:id="Reaf72f68414f4c89"/>
    <p:sldId xmlns:r="http://schemas.openxmlformats.org/officeDocument/2006/relationships" id="258" r:id="R51aa11e7cc1e4566"/>
    <p:sldId xmlns:r="http://schemas.openxmlformats.org/officeDocument/2006/relationships" id="259" r:id="Rf4e6f64bec0c4699"/>
    <p:sldId xmlns:r="http://schemas.openxmlformats.org/officeDocument/2006/relationships" id="260" r:id="R95807be6bef54217"/>
    <p:sldId xmlns:r="http://schemas.openxmlformats.org/officeDocument/2006/relationships" id="261" r:id="Rcf3542a62fbd49c1"/>
    <p:sldId xmlns:r="http://schemas.openxmlformats.org/officeDocument/2006/relationships" id="262" r:id="R2ab30386044545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c02527858445c" /><Relationship Type="http://schemas.openxmlformats.org/officeDocument/2006/relationships/slide" Target="/ppt/slides/slide1.xml" Id="Rafe269aac000477f" /><Relationship Type="http://schemas.openxmlformats.org/officeDocument/2006/relationships/slide" Target="/ppt/slides/slide2.xml" Id="Reaf72f68414f4c89" /><Relationship Type="http://schemas.openxmlformats.org/officeDocument/2006/relationships/slide" Target="/ppt/slides/slide3.xml" Id="R51aa11e7cc1e4566" /><Relationship Type="http://schemas.openxmlformats.org/officeDocument/2006/relationships/slide" Target="/ppt/slides/slide4.xml" Id="Rf4e6f64bec0c4699" /><Relationship Type="http://schemas.openxmlformats.org/officeDocument/2006/relationships/slide" Target="/ppt/slides/slide5.xml" Id="R95807be6bef54217" /><Relationship Type="http://schemas.openxmlformats.org/officeDocument/2006/relationships/slide" Target="/ppt/slides/slide6.xml" Id="Rcf3542a62fbd49c1" /><Relationship Type="http://schemas.openxmlformats.org/officeDocument/2006/relationships/slide" Target="/ppt/slides/slide7.xml" Id="R2ab30386044545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855a9c5f714f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ef9689101419b" /><Relationship Type="http://schemas.openxmlformats.org/officeDocument/2006/relationships/theme" Target="/ppt/slideMasters/theme/theme1.xml" Id="Rb194645ef73d43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8ef968910141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be20bf33d49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0905935234b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66e6b66b44c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ac420c4e841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15d447b594e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be13b4cd240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d542f9e7f45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UNGE LOVENDE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UNGE LOVENDE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6 092 765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6 101 311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 KENNETH SANDVIK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Smedplassveien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913 071 611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