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a7d567b55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57080e64645da"/>
  </p:sldMasterIdLst>
  <p:sldIdLst>
    <p:sldId xmlns:r="http://schemas.openxmlformats.org/officeDocument/2006/relationships" id="256" r:id="R61657c9746bb442a"/>
    <p:sldId xmlns:r="http://schemas.openxmlformats.org/officeDocument/2006/relationships" id="257" r:id="R3d5824f354784ccd"/>
    <p:sldId xmlns:r="http://schemas.openxmlformats.org/officeDocument/2006/relationships" id="258" r:id="R199d4ddc47d542bf"/>
    <p:sldId xmlns:r="http://schemas.openxmlformats.org/officeDocument/2006/relationships" id="259" r:id="R104a979213bf4914"/>
    <p:sldId xmlns:r="http://schemas.openxmlformats.org/officeDocument/2006/relationships" id="260" r:id="R9d79a0f04c064d9e"/>
    <p:sldId xmlns:r="http://schemas.openxmlformats.org/officeDocument/2006/relationships" id="261" r:id="R860d59efe50d4c5d"/>
    <p:sldId xmlns:r="http://schemas.openxmlformats.org/officeDocument/2006/relationships" id="262" r:id="R877e0dd0c6f2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57080e64645da" /><Relationship Type="http://schemas.openxmlformats.org/officeDocument/2006/relationships/slide" Target="/ppt/slides/slide1.xml" Id="R61657c9746bb442a" /><Relationship Type="http://schemas.openxmlformats.org/officeDocument/2006/relationships/slide" Target="/ppt/slides/slide2.xml" Id="R3d5824f354784ccd" /><Relationship Type="http://schemas.openxmlformats.org/officeDocument/2006/relationships/slide" Target="/ppt/slides/slide3.xml" Id="R199d4ddc47d542bf" /><Relationship Type="http://schemas.openxmlformats.org/officeDocument/2006/relationships/slide" Target="/ppt/slides/slide4.xml" Id="R104a979213bf4914" /><Relationship Type="http://schemas.openxmlformats.org/officeDocument/2006/relationships/slide" Target="/ppt/slides/slide5.xml" Id="R9d79a0f04c064d9e" /><Relationship Type="http://schemas.openxmlformats.org/officeDocument/2006/relationships/slide" Target="/ppt/slides/slide6.xml" Id="R860d59efe50d4c5d" /><Relationship Type="http://schemas.openxmlformats.org/officeDocument/2006/relationships/slide" Target="/ppt/slides/slide7.xml" Id="R877e0dd0c6f2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8c39ff0fc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c3e81b83c4fdc" /><Relationship Type="http://schemas.openxmlformats.org/officeDocument/2006/relationships/theme" Target="/ppt/slideMasters/theme/theme1.xml" Id="R8475337f1095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c3e81b83c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b3f403052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0803a9bb5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dcbd8f233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1815126d9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8fa74c9a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e84ed9161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827d7c9d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GERHARD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&amp; SØNN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47 853 792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15 327 245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OKENITT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913 107 209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