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0decc5394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123d20dea42f9"/>
  </p:sldMasterIdLst>
  <p:sldIdLst>
    <p:sldId xmlns:r="http://schemas.openxmlformats.org/officeDocument/2006/relationships" id="256" r:id="R44fd9b6833e8495f"/>
    <p:sldId xmlns:r="http://schemas.openxmlformats.org/officeDocument/2006/relationships" id="257" r:id="R1869bd5c0c684759"/>
    <p:sldId xmlns:r="http://schemas.openxmlformats.org/officeDocument/2006/relationships" id="258" r:id="Rd1499e7ea7ec413a"/>
    <p:sldId xmlns:r="http://schemas.openxmlformats.org/officeDocument/2006/relationships" id="259" r:id="Rc91603254a114744"/>
    <p:sldId xmlns:r="http://schemas.openxmlformats.org/officeDocument/2006/relationships" id="260" r:id="R020a63923a2a4785"/>
    <p:sldId xmlns:r="http://schemas.openxmlformats.org/officeDocument/2006/relationships" id="261" r:id="Rd33bb2e7046b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123d20dea42f9" /><Relationship Type="http://schemas.openxmlformats.org/officeDocument/2006/relationships/slide" Target="/ppt/slides/slide1.xml" Id="R44fd9b6833e8495f" /><Relationship Type="http://schemas.openxmlformats.org/officeDocument/2006/relationships/slide" Target="/ppt/slides/slide2.xml" Id="R1869bd5c0c684759" /><Relationship Type="http://schemas.openxmlformats.org/officeDocument/2006/relationships/slide" Target="/ppt/slides/slide3.xml" Id="Rd1499e7ea7ec413a" /><Relationship Type="http://schemas.openxmlformats.org/officeDocument/2006/relationships/slide" Target="/ppt/slides/slide4.xml" Id="Rc91603254a114744" /><Relationship Type="http://schemas.openxmlformats.org/officeDocument/2006/relationships/slide" Target="/ppt/slides/slide5.xml" Id="R020a63923a2a4785" /><Relationship Type="http://schemas.openxmlformats.org/officeDocument/2006/relationships/slide" Target="/ppt/slides/slide6.xml" Id="Rd33bb2e7046b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a21cfcf8f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f7b26de3244eb" /><Relationship Type="http://schemas.openxmlformats.org/officeDocument/2006/relationships/theme" Target="/ppt/slideMasters/theme/theme1.xml" Id="Re52226ae0084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f7b26de32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63294c41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6ad095c8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b2bc7848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2ec385966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171ec455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f62f6a34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