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7478fb68234f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40a3cd068437d"/>
  </p:sldMasterIdLst>
  <p:sldIdLst>
    <p:sldId xmlns:r="http://schemas.openxmlformats.org/officeDocument/2006/relationships" id="256" r:id="R487a3f5b102e4b56"/>
    <p:sldId xmlns:r="http://schemas.openxmlformats.org/officeDocument/2006/relationships" id="257" r:id="R95e03d4549474490"/>
    <p:sldId xmlns:r="http://schemas.openxmlformats.org/officeDocument/2006/relationships" id="258" r:id="R59ebddbe2c614b79"/>
    <p:sldId xmlns:r="http://schemas.openxmlformats.org/officeDocument/2006/relationships" id="259" r:id="Re3f1f882e9554be4"/>
    <p:sldId xmlns:r="http://schemas.openxmlformats.org/officeDocument/2006/relationships" id="260" r:id="Rdcee92e9cef94c04"/>
    <p:sldId xmlns:r="http://schemas.openxmlformats.org/officeDocument/2006/relationships" id="261" r:id="R03f61a698bfb4a99"/>
    <p:sldId xmlns:r="http://schemas.openxmlformats.org/officeDocument/2006/relationships" id="262" r:id="R11dcb16d91bd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40a3cd068437d" /><Relationship Type="http://schemas.openxmlformats.org/officeDocument/2006/relationships/slide" Target="/ppt/slides/slide1.xml" Id="R487a3f5b102e4b56" /><Relationship Type="http://schemas.openxmlformats.org/officeDocument/2006/relationships/slide" Target="/ppt/slides/slide2.xml" Id="R95e03d4549474490" /><Relationship Type="http://schemas.openxmlformats.org/officeDocument/2006/relationships/slide" Target="/ppt/slides/slide3.xml" Id="R59ebddbe2c614b79" /><Relationship Type="http://schemas.openxmlformats.org/officeDocument/2006/relationships/slide" Target="/ppt/slides/slide4.xml" Id="Re3f1f882e9554be4" /><Relationship Type="http://schemas.openxmlformats.org/officeDocument/2006/relationships/slide" Target="/ppt/slides/slide5.xml" Id="Rdcee92e9cef94c04" /><Relationship Type="http://schemas.openxmlformats.org/officeDocument/2006/relationships/slide" Target="/ppt/slides/slide6.xml" Id="R03f61a698bfb4a99" /><Relationship Type="http://schemas.openxmlformats.org/officeDocument/2006/relationships/slide" Target="/ppt/slides/slide7.xml" Id="R11dcb16d91bd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df37a915f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3a262219a459d" /><Relationship Type="http://schemas.openxmlformats.org/officeDocument/2006/relationships/theme" Target="/ppt/slideMasters/theme/theme1.xml" Id="R9443d491b91e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3a262219a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0bb0232014a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196f607f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908d2226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7af7a61f241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682eb5b7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23346c264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2d2b993994d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17 104 310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 STREKER HOLDING AS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