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00cfbe028142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6d07bd7f304605"/>
  </p:sldMasterIdLst>
  <p:sldIdLst>
    <p:sldId xmlns:r="http://schemas.openxmlformats.org/officeDocument/2006/relationships" id="256" r:id="R85393e4dc2fc45b2"/>
    <p:sldId xmlns:r="http://schemas.openxmlformats.org/officeDocument/2006/relationships" id="257" r:id="Rc3f3dea7a9404039"/>
    <p:sldId xmlns:r="http://schemas.openxmlformats.org/officeDocument/2006/relationships" id="258" r:id="R4a41e206afaf4ccc"/>
    <p:sldId xmlns:r="http://schemas.openxmlformats.org/officeDocument/2006/relationships" id="259" r:id="R75086b84a58c4142"/>
    <p:sldId xmlns:r="http://schemas.openxmlformats.org/officeDocument/2006/relationships" id="260" r:id="R7ef6e376c7d84a9a"/>
    <p:sldId xmlns:r="http://schemas.openxmlformats.org/officeDocument/2006/relationships" id="261" r:id="R21753bb671c945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6d07bd7f304605" /><Relationship Type="http://schemas.openxmlformats.org/officeDocument/2006/relationships/slide" Target="/ppt/slides/slide1.xml" Id="R85393e4dc2fc45b2" /><Relationship Type="http://schemas.openxmlformats.org/officeDocument/2006/relationships/slide" Target="/ppt/slides/slide2.xml" Id="Rc3f3dea7a9404039" /><Relationship Type="http://schemas.openxmlformats.org/officeDocument/2006/relationships/slide" Target="/ppt/slides/slide3.xml" Id="R4a41e206afaf4ccc" /><Relationship Type="http://schemas.openxmlformats.org/officeDocument/2006/relationships/slide" Target="/ppt/slides/slide4.xml" Id="R75086b84a58c4142" /><Relationship Type="http://schemas.openxmlformats.org/officeDocument/2006/relationships/slide" Target="/ppt/slides/slide5.xml" Id="R7ef6e376c7d84a9a" /><Relationship Type="http://schemas.openxmlformats.org/officeDocument/2006/relationships/slide" Target="/ppt/slides/slide6.xml" Id="R21753bb671c945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ad63bcb44441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609c604384cb0" /><Relationship Type="http://schemas.openxmlformats.org/officeDocument/2006/relationships/theme" Target="/ppt/slideMasters/theme/theme1.xml" Id="R918a91e1818747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9609c604384c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060b9b6e947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09416300041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dd509ce9446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d673b6bce42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5d5c6bb444e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1648b026447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STOREBRAND INDEKS -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STOREBRAND INDEKS - NORGE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−31 506 512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2 928 133 446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18 549 898 000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18 566 068 317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v1c@storebrand.com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www.storebrand.no/fond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913 222 679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NORGE</a:t>
            </a:r>
          </a:p>
        </p:txBody>
      </p:sp>
    </p:spTree>
  </p:cSld>
  <p:clrMapOvr>
    <a:masterClrMapping xmlns:a="http://schemas.openxmlformats.org/drawingml/2006/main"/>
  </p:clrMapOvr>
</p:sld>
</file>