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8213204c664f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778dad68c24562"/>
  </p:sldMasterIdLst>
  <p:sldIdLst>
    <p:sldId xmlns:r="http://schemas.openxmlformats.org/officeDocument/2006/relationships" id="256" r:id="Rbc9d82ad5c4f40d5"/>
    <p:sldId xmlns:r="http://schemas.openxmlformats.org/officeDocument/2006/relationships" id="257" r:id="Rc94696ac503f4199"/>
    <p:sldId xmlns:r="http://schemas.openxmlformats.org/officeDocument/2006/relationships" id="258" r:id="R8de5580b250943c4"/>
    <p:sldId xmlns:r="http://schemas.openxmlformats.org/officeDocument/2006/relationships" id="259" r:id="R5be37e631ba54dea"/>
    <p:sldId xmlns:r="http://schemas.openxmlformats.org/officeDocument/2006/relationships" id="260" r:id="R6e6e69afe98148ab"/>
    <p:sldId xmlns:r="http://schemas.openxmlformats.org/officeDocument/2006/relationships" id="261" r:id="Rbb33386be6904e85"/>
    <p:sldId xmlns:r="http://schemas.openxmlformats.org/officeDocument/2006/relationships" id="262" r:id="R1b2e46c440a34a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78dad68c24562" /><Relationship Type="http://schemas.openxmlformats.org/officeDocument/2006/relationships/slide" Target="/ppt/slides/slide1.xml" Id="Rbc9d82ad5c4f40d5" /><Relationship Type="http://schemas.openxmlformats.org/officeDocument/2006/relationships/slide" Target="/ppt/slides/slide2.xml" Id="Rc94696ac503f4199" /><Relationship Type="http://schemas.openxmlformats.org/officeDocument/2006/relationships/slide" Target="/ppt/slides/slide3.xml" Id="R8de5580b250943c4" /><Relationship Type="http://schemas.openxmlformats.org/officeDocument/2006/relationships/slide" Target="/ppt/slides/slide4.xml" Id="R5be37e631ba54dea" /><Relationship Type="http://schemas.openxmlformats.org/officeDocument/2006/relationships/slide" Target="/ppt/slides/slide5.xml" Id="R6e6e69afe98148ab" /><Relationship Type="http://schemas.openxmlformats.org/officeDocument/2006/relationships/slide" Target="/ppt/slides/slide6.xml" Id="Rbb33386be6904e85" /><Relationship Type="http://schemas.openxmlformats.org/officeDocument/2006/relationships/slide" Target="/ppt/slides/slide7.xml" Id="R1b2e46c440a34a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d0699a1d34e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9465865514d1a" /><Relationship Type="http://schemas.openxmlformats.org/officeDocument/2006/relationships/theme" Target="/ppt/slideMasters/theme/theme1.xml" Id="Rd6b086578cf1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29465865514d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8220cc8ce49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069ebd82c43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69ee4555843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3ddd8816e4d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447f7c3fa40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8fbb188184c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2eba4ca9444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