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b76bd4643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d18410cc941c2"/>
  </p:sldMasterIdLst>
  <p:sldIdLst>
    <p:sldId xmlns:r="http://schemas.openxmlformats.org/officeDocument/2006/relationships" id="256" r:id="R7268e6b7708440d9"/>
    <p:sldId xmlns:r="http://schemas.openxmlformats.org/officeDocument/2006/relationships" id="257" r:id="Rbd1e748f66d24bb0"/>
    <p:sldId xmlns:r="http://schemas.openxmlformats.org/officeDocument/2006/relationships" id="258" r:id="R48ff913488e54e06"/>
    <p:sldId xmlns:r="http://schemas.openxmlformats.org/officeDocument/2006/relationships" id="259" r:id="Rd4ea61d8072f4746"/>
    <p:sldId xmlns:r="http://schemas.openxmlformats.org/officeDocument/2006/relationships" id="260" r:id="Rf82b45703cea4628"/>
    <p:sldId xmlns:r="http://schemas.openxmlformats.org/officeDocument/2006/relationships" id="261" r:id="Rab9dc59584b544d3"/>
    <p:sldId xmlns:r="http://schemas.openxmlformats.org/officeDocument/2006/relationships" id="262" r:id="Rb0251017f665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d18410cc941c2" /><Relationship Type="http://schemas.openxmlformats.org/officeDocument/2006/relationships/slide" Target="/ppt/slides/slide1.xml" Id="R7268e6b7708440d9" /><Relationship Type="http://schemas.openxmlformats.org/officeDocument/2006/relationships/slide" Target="/ppt/slides/slide2.xml" Id="Rbd1e748f66d24bb0" /><Relationship Type="http://schemas.openxmlformats.org/officeDocument/2006/relationships/slide" Target="/ppt/slides/slide3.xml" Id="R48ff913488e54e06" /><Relationship Type="http://schemas.openxmlformats.org/officeDocument/2006/relationships/slide" Target="/ppt/slides/slide4.xml" Id="Rd4ea61d8072f4746" /><Relationship Type="http://schemas.openxmlformats.org/officeDocument/2006/relationships/slide" Target="/ppt/slides/slide5.xml" Id="Rf82b45703cea4628" /><Relationship Type="http://schemas.openxmlformats.org/officeDocument/2006/relationships/slide" Target="/ppt/slides/slide6.xml" Id="Rab9dc59584b544d3" /><Relationship Type="http://schemas.openxmlformats.org/officeDocument/2006/relationships/slide" Target="/ppt/slides/slide7.xml" Id="Rb0251017f665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6e5d6c288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4702f24b04efd" /><Relationship Type="http://schemas.openxmlformats.org/officeDocument/2006/relationships/theme" Target="/ppt/slideMasters/theme/theme1.xml" Id="R4ef0fa0d00c4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4702f24b0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93147a02d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0939d9a4c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d4c93ef5a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2f0acf7fc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6566b460449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b7d421a16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5adf9a63f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STAAL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 CONSULTING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2 000 169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PIETER THEODOOR VAN DER STAAL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Eplehagen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913 289 641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