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3fad5a357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af1ea588e4d1d"/>
  </p:sldMasterIdLst>
  <p:sldIdLst>
    <p:sldId xmlns:r="http://schemas.openxmlformats.org/officeDocument/2006/relationships" id="256" r:id="Rb299c261880a4fdc"/>
    <p:sldId xmlns:r="http://schemas.openxmlformats.org/officeDocument/2006/relationships" id="257" r:id="R6e97ccb6e3794456"/>
    <p:sldId xmlns:r="http://schemas.openxmlformats.org/officeDocument/2006/relationships" id="258" r:id="R4ab793ac17304cc9"/>
    <p:sldId xmlns:r="http://schemas.openxmlformats.org/officeDocument/2006/relationships" id="259" r:id="Re5e1de912bad4da7"/>
    <p:sldId xmlns:r="http://schemas.openxmlformats.org/officeDocument/2006/relationships" id="260" r:id="R3e31b2c10ff746ad"/>
    <p:sldId xmlns:r="http://schemas.openxmlformats.org/officeDocument/2006/relationships" id="261" r:id="Re23215a35ff8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af1ea588e4d1d" /><Relationship Type="http://schemas.openxmlformats.org/officeDocument/2006/relationships/slide" Target="/ppt/slides/slide1.xml" Id="Rb299c261880a4fdc" /><Relationship Type="http://schemas.openxmlformats.org/officeDocument/2006/relationships/slide" Target="/ppt/slides/slide2.xml" Id="R6e97ccb6e3794456" /><Relationship Type="http://schemas.openxmlformats.org/officeDocument/2006/relationships/slide" Target="/ppt/slides/slide3.xml" Id="R4ab793ac17304cc9" /><Relationship Type="http://schemas.openxmlformats.org/officeDocument/2006/relationships/slide" Target="/ppt/slides/slide4.xml" Id="Re5e1de912bad4da7" /><Relationship Type="http://schemas.openxmlformats.org/officeDocument/2006/relationships/slide" Target="/ppt/slides/slide5.xml" Id="R3e31b2c10ff746ad" /><Relationship Type="http://schemas.openxmlformats.org/officeDocument/2006/relationships/slide" Target="/ppt/slides/slide6.xml" Id="Re23215a35ff8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899631eed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22fa2a3145df" /><Relationship Type="http://schemas.openxmlformats.org/officeDocument/2006/relationships/theme" Target="/ppt/slideMasters/theme/theme1.xml" Id="R1c365e10bcc5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a22fa2a31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5c990ad5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3bf9c317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5d687a6c4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25efd0bb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e2905d3ea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95f2827f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