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66c0c25f3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7881d05a6488f"/>
  </p:sldMasterIdLst>
  <p:sldIdLst>
    <p:sldId xmlns:r="http://schemas.openxmlformats.org/officeDocument/2006/relationships" id="256" r:id="R1f91492278364d5f"/>
    <p:sldId xmlns:r="http://schemas.openxmlformats.org/officeDocument/2006/relationships" id="257" r:id="Rf0e819d57aa7465d"/>
    <p:sldId xmlns:r="http://schemas.openxmlformats.org/officeDocument/2006/relationships" id="258" r:id="Re2325272d910467f"/>
    <p:sldId xmlns:r="http://schemas.openxmlformats.org/officeDocument/2006/relationships" id="259" r:id="Rce02235360f74cb7"/>
    <p:sldId xmlns:r="http://schemas.openxmlformats.org/officeDocument/2006/relationships" id="260" r:id="R4452de91f8154ce0"/>
    <p:sldId xmlns:r="http://schemas.openxmlformats.org/officeDocument/2006/relationships" id="261" r:id="Rcf2ce03cdeb2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7881d05a6488f" /><Relationship Type="http://schemas.openxmlformats.org/officeDocument/2006/relationships/slide" Target="/ppt/slides/slide1.xml" Id="R1f91492278364d5f" /><Relationship Type="http://schemas.openxmlformats.org/officeDocument/2006/relationships/slide" Target="/ppt/slides/slide2.xml" Id="Rf0e819d57aa7465d" /><Relationship Type="http://schemas.openxmlformats.org/officeDocument/2006/relationships/slide" Target="/ppt/slides/slide3.xml" Id="Re2325272d910467f" /><Relationship Type="http://schemas.openxmlformats.org/officeDocument/2006/relationships/slide" Target="/ppt/slides/slide4.xml" Id="Rce02235360f74cb7" /><Relationship Type="http://schemas.openxmlformats.org/officeDocument/2006/relationships/slide" Target="/ppt/slides/slide5.xml" Id="R4452de91f8154ce0" /><Relationship Type="http://schemas.openxmlformats.org/officeDocument/2006/relationships/slide" Target="/ppt/slides/slide6.xml" Id="Rcf2ce03cdeb2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61d641bfd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445eba9846bf" /><Relationship Type="http://schemas.openxmlformats.org/officeDocument/2006/relationships/theme" Target="/ppt/slideMasters/theme/theme1.xml" Id="Rb78d3460c2b3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7445eba98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40953394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a71965a37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47a3a47c2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182f9f28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0095f718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ccb19cfb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