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3c2011ddd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1ad43ac514917"/>
  </p:sldMasterIdLst>
  <p:sldIdLst>
    <p:sldId xmlns:r="http://schemas.openxmlformats.org/officeDocument/2006/relationships" id="256" r:id="Rf03f32623afd43dd"/>
    <p:sldId xmlns:r="http://schemas.openxmlformats.org/officeDocument/2006/relationships" id="257" r:id="Rab5c4b61a9f04149"/>
    <p:sldId xmlns:r="http://schemas.openxmlformats.org/officeDocument/2006/relationships" id="258" r:id="R06d164ffb55d4f21"/>
    <p:sldId xmlns:r="http://schemas.openxmlformats.org/officeDocument/2006/relationships" id="259" r:id="R6ebf1788c3974c09"/>
    <p:sldId xmlns:r="http://schemas.openxmlformats.org/officeDocument/2006/relationships" id="260" r:id="R2c38c64e7aad4968"/>
    <p:sldId xmlns:r="http://schemas.openxmlformats.org/officeDocument/2006/relationships" id="261" r:id="Rde617d0389f64b4a"/>
    <p:sldId xmlns:r="http://schemas.openxmlformats.org/officeDocument/2006/relationships" id="262" r:id="R63ab5a4f69f1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1ad43ac514917" /><Relationship Type="http://schemas.openxmlformats.org/officeDocument/2006/relationships/slide" Target="/ppt/slides/slide1.xml" Id="Rf03f32623afd43dd" /><Relationship Type="http://schemas.openxmlformats.org/officeDocument/2006/relationships/slide" Target="/ppt/slides/slide2.xml" Id="Rab5c4b61a9f04149" /><Relationship Type="http://schemas.openxmlformats.org/officeDocument/2006/relationships/slide" Target="/ppt/slides/slide3.xml" Id="R06d164ffb55d4f21" /><Relationship Type="http://schemas.openxmlformats.org/officeDocument/2006/relationships/slide" Target="/ppt/slides/slide4.xml" Id="R6ebf1788c3974c09" /><Relationship Type="http://schemas.openxmlformats.org/officeDocument/2006/relationships/slide" Target="/ppt/slides/slide5.xml" Id="R2c38c64e7aad4968" /><Relationship Type="http://schemas.openxmlformats.org/officeDocument/2006/relationships/slide" Target="/ppt/slides/slide6.xml" Id="Rde617d0389f64b4a" /><Relationship Type="http://schemas.openxmlformats.org/officeDocument/2006/relationships/slide" Target="/ppt/slides/slide7.xml" Id="R63ab5a4f69f1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f954aab27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dd6792134179" /><Relationship Type="http://schemas.openxmlformats.org/officeDocument/2006/relationships/theme" Target="/ppt/slideMasters/theme/theme1.xml" Id="Rd2b742370a55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6dd679213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178b2b57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b85d5013f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a697c7f6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1c59a961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aa4082052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09c0c3587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d2c23797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