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0715327bc449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54532049d34259"/>
  </p:sldMasterIdLst>
  <p:sldIdLst>
    <p:sldId xmlns:r="http://schemas.openxmlformats.org/officeDocument/2006/relationships" id="256" r:id="Ra3ee7b8e0c044e3a"/>
    <p:sldId xmlns:r="http://schemas.openxmlformats.org/officeDocument/2006/relationships" id="257" r:id="R1e3b063222aa4839"/>
    <p:sldId xmlns:r="http://schemas.openxmlformats.org/officeDocument/2006/relationships" id="258" r:id="R7aee43d712704281"/>
    <p:sldId xmlns:r="http://schemas.openxmlformats.org/officeDocument/2006/relationships" id="259" r:id="R3d8e43edd89442c1"/>
    <p:sldId xmlns:r="http://schemas.openxmlformats.org/officeDocument/2006/relationships" id="260" r:id="R61bb304eec5e47db"/>
    <p:sldId xmlns:r="http://schemas.openxmlformats.org/officeDocument/2006/relationships" id="261" r:id="Rcf99989532b24fb1"/>
    <p:sldId xmlns:r="http://schemas.openxmlformats.org/officeDocument/2006/relationships" id="262" r:id="Re6a5b463303a42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54532049d34259" /><Relationship Type="http://schemas.openxmlformats.org/officeDocument/2006/relationships/slide" Target="/ppt/slides/slide1.xml" Id="Ra3ee7b8e0c044e3a" /><Relationship Type="http://schemas.openxmlformats.org/officeDocument/2006/relationships/slide" Target="/ppt/slides/slide2.xml" Id="R1e3b063222aa4839" /><Relationship Type="http://schemas.openxmlformats.org/officeDocument/2006/relationships/slide" Target="/ppt/slides/slide3.xml" Id="R7aee43d712704281" /><Relationship Type="http://schemas.openxmlformats.org/officeDocument/2006/relationships/slide" Target="/ppt/slides/slide4.xml" Id="R3d8e43edd89442c1" /><Relationship Type="http://schemas.openxmlformats.org/officeDocument/2006/relationships/slide" Target="/ppt/slides/slide5.xml" Id="R61bb304eec5e47db" /><Relationship Type="http://schemas.openxmlformats.org/officeDocument/2006/relationships/slide" Target="/ppt/slides/slide6.xml" Id="Rcf99989532b24fb1" /><Relationship Type="http://schemas.openxmlformats.org/officeDocument/2006/relationships/slide" Target="/ppt/slides/slide7.xml" Id="Re6a5b463303a42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11d273f4354b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b53f969924e19" /><Relationship Type="http://schemas.openxmlformats.org/officeDocument/2006/relationships/theme" Target="/ppt/slideMasters/theme/theme1.xml" Id="R553f8064527a42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6b53f969924e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fd0aefc8f41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874579fb447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df72e953947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23a5aef204d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95f644d4945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7b40977a849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d03f02a2e4f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CTRL+C CTRL+V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CTRL+C CTRL+V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CTRL+C CTRL+V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CTRL+C CTRL+V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CTRL+C CTRL+V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CTRL+C CTRL+V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−155 804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1 891 881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2 604 515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CTRL+C CTRL+V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CHRISTIAN HELLEVIK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JULIE HELLEVIK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CTRL+C CTRL+V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1440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913 457 463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CTRL+C CTRL+V AS</a:t>
            </a:r>
          </a:p>
        </p:txBody>
      </p:sp>
    </p:spTree>
  </p:cSld>
  <p:clrMapOvr>
    <a:masterClrMapping xmlns:a="http://schemas.openxmlformats.org/drawingml/2006/main"/>
  </p:clrMapOvr>
</p:sld>
</file>