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555c426a3740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2a1aadc06b4eb3"/>
  </p:sldMasterIdLst>
  <p:sldIdLst>
    <p:sldId xmlns:r="http://schemas.openxmlformats.org/officeDocument/2006/relationships" id="256" r:id="Re2c48ada22124beb"/>
    <p:sldId xmlns:r="http://schemas.openxmlformats.org/officeDocument/2006/relationships" id="257" r:id="Re4eb6a24bdc346b7"/>
    <p:sldId xmlns:r="http://schemas.openxmlformats.org/officeDocument/2006/relationships" id="258" r:id="Rd77eba88c4f14c8c"/>
    <p:sldId xmlns:r="http://schemas.openxmlformats.org/officeDocument/2006/relationships" id="259" r:id="R020dc9f0425f45f8"/>
    <p:sldId xmlns:r="http://schemas.openxmlformats.org/officeDocument/2006/relationships" id="260" r:id="R2ba7e50fad7d4724"/>
    <p:sldId xmlns:r="http://schemas.openxmlformats.org/officeDocument/2006/relationships" id="261" r:id="R86687df97b1646ee"/>
    <p:sldId xmlns:r="http://schemas.openxmlformats.org/officeDocument/2006/relationships" id="262" r:id="R83d27a9d2f2441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2a1aadc06b4eb3" /><Relationship Type="http://schemas.openxmlformats.org/officeDocument/2006/relationships/slide" Target="/ppt/slides/slide1.xml" Id="Re2c48ada22124beb" /><Relationship Type="http://schemas.openxmlformats.org/officeDocument/2006/relationships/slide" Target="/ppt/slides/slide2.xml" Id="Re4eb6a24bdc346b7" /><Relationship Type="http://schemas.openxmlformats.org/officeDocument/2006/relationships/slide" Target="/ppt/slides/slide3.xml" Id="Rd77eba88c4f14c8c" /><Relationship Type="http://schemas.openxmlformats.org/officeDocument/2006/relationships/slide" Target="/ppt/slides/slide4.xml" Id="R020dc9f0425f45f8" /><Relationship Type="http://schemas.openxmlformats.org/officeDocument/2006/relationships/slide" Target="/ppt/slides/slide5.xml" Id="R2ba7e50fad7d4724" /><Relationship Type="http://schemas.openxmlformats.org/officeDocument/2006/relationships/slide" Target="/ppt/slides/slide6.xml" Id="R86687df97b1646ee" /><Relationship Type="http://schemas.openxmlformats.org/officeDocument/2006/relationships/slide" Target="/ppt/slides/slide7.xml" Id="R83d27a9d2f2441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381a7d414a43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3ece17c354ce8" /><Relationship Type="http://schemas.openxmlformats.org/officeDocument/2006/relationships/theme" Target="/ppt/slideMasters/theme/theme1.xml" Id="R19e638da791f4c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63ece17c354c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1065b583946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7e14e7c6b4b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eaa3f4cc44b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4c225d19b40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59c48ceab42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6633acfe0d43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85538e6a445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PTEKNIKK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PTEKNIKK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PTEKNIKK HOLDING AS ble etablert [år] og holder til i Berger.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PTEKNIKK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PTEKNIKK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PTEKNIKK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984 748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2 713 160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2 738 336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PTEKNIKK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ØYVIND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PTEKNIKK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Fjordutsikten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3075 Berger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per.oyvind@northerm.no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913 561 007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PTEKNIKK HOLDING AS</a:t>
            </a:r>
          </a:p>
        </p:txBody>
      </p:sp>
    </p:spTree>
  </p:cSld>
  <p:clrMapOvr>
    <a:masterClrMapping xmlns:a="http://schemas.openxmlformats.org/drawingml/2006/main"/>
  </p:clrMapOvr>
</p:sld>
</file>