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9fcf5397ed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647c964014430"/>
  </p:sldMasterIdLst>
  <p:sldIdLst>
    <p:sldId xmlns:r="http://schemas.openxmlformats.org/officeDocument/2006/relationships" id="256" r:id="Re47862e6b8c84286"/>
    <p:sldId xmlns:r="http://schemas.openxmlformats.org/officeDocument/2006/relationships" id="257" r:id="Rdd4317552fde46b8"/>
    <p:sldId xmlns:r="http://schemas.openxmlformats.org/officeDocument/2006/relationships" id="258" r:id="Ra782169706094874"/>
    <p:sldId xmlns:r="http://schemas.openxmlformats.org/officeDocument/2006/relationships" id="259" r:id="R29edb618582345c6"/>
    <p:sldId xmlns:r="http://schemas.openxmlformats.org/officeDocument/2006/relationships" id="260" r:id="R9739b82a00bd4c0a"/>
    <p:sldId xmlns:r="http://schemas.openxmlformats.org/officeDocument/2006/relationships" id="261" r:id="R45de801c505945af"/>
    <p:sldId xmlns:r="http://schemas.openxmlformats.org/officeDocument/2006/relationships" id="262" r:id="R047c1cf52d6244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647c964014430" /><Relationship Type="http://schemas.openxmlformats.org/officeDocument/2006/relationships/slide" Target="/ppt/slides/slide1.xml" Id="Re47862e6b8c84286" /><Relationship Type="http://schemas.openxmlformats.org/officeDocument/2006/relationships/slide" Target="/ppt/slides/slide2.xml" Id="Rdd4317552fde46b8" /><Relationship Type="http://schemas.openxmlformats.org/officeDocument/2006/relationships/slide" Target="/ppt/slides/slide3.xml" Id="Ra782169706094874" /><Relationship Type="http://schemas.openxmlformats.org/officeDocument/2006/relationships/slide" Target="/ppt/slides/slide4.xml" Id="R29edb618582345c6" /><Relationship Type="http://schemas.openxmlformats.org/officeDocument/2006/relationships/slide" Target="/ppt/slides/slide5.xml" Id="R9739b82a00bd4c0a" /><Relationship Type="http://schemas.openxmlformats.org/officeDocument/2006/relationships/slide" Target="/ppt/slides/slide6.xml" Id="R45de801c505945af" /><Relationship Type="http://schemas.openxmlformats.org/officeDocument/2006/relationships/slide" Target="/ppt/slides/slide7.xml" Id="R047c1cf52d6244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6e1dd5ca0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30f8eb23a498e" /><Relationship Type="http://schemas.openxmlformats.org/officeDocument/2006/relationships/theme" Target="/ppt/slideMasters/theme/theme1.xml" Id="R1bc3f7b8cef24d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30f8eb23a49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daf1127a0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eaf3321d4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32bb5aec5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11376582f47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3dd50005c4d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30d6f3f02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f98ec38ea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BENDIXEN BYGG &amp; TAKSERING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BENDIXEN BYGG &amp;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BENDIXEN BYGG &amp; TAKSERING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BENDIXEN BYGG &amp;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BENDIXEN BYGG &amp;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BENDIXEN BYGG &amp;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BENDIXEN BYGG &amp;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RUNE BENDIXEN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BENDIXEN BYGG &amp;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Furualleen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913 718 372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BENDIXEN BYGG &amp; TAKSERING AS</a:t>
            </a:r>
          </a:p>
        </p:txBody>
      </p:sp>
    </p:spTree>
  </p:cSld>
  <p:clrMapOvr>
    <a:masterClrMapping xmlns:a="http://schemas.openxmlformats.org/drawingml/2006/main"/>
  </p:clrMapOvr>
</p:sld>
</file>