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c34d4553f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acc67f281459d"/>
  </p:sldMasterIdLst>
  <p:sldIdLst>
    <p:sldId xmlns:r="http://schemas.openxmlformats.org/officeDocument/2006/relationships" id="256" r:id="Ra6b6f6c9b2424f5c"/>
    <p:sldId xmlns:r="http://schemas.openxmlformats.org/officeDocument/2006/relationships" id="257" r:id="R48a8cd244b36439d"/>
    <p:sldId xmlns:r="http://schemas.openxmlformats.org/officeDocument/2006/relationships" id="258" r:id="Rd229281b87de42d4"/>
    <p:sldId xmlns:r="http://schemas.openxmlformats.org/officeDocument/2006/relationships" id="259" r:id="R48b8e6fa61a64b0e"/>
    <p:sldId xmlns:r="http://schemas.openxmlformats.org/officeDocument/2006/relationships" id="260" r:id="Ree5aea451d7d4c56"/>
    <p:sldId xmlns:r="http://schemas.openxmlformats.org/officeDocument/2006/relationships" id="261" r:id="R327859e86e034bd5"/>
    <p:sldId xmlns:r="http://schemas.openxmlformats.org/officeDocument/2006/relationships" id="262" r:id="Ra17bc3850289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acc67f281459d" /><Relationship Type="http://schemas.openxmlformats.org/officeDocument/2006/relationships/slide" Target="/ppt/slides/slide1.xml" Id="Ra6b6f6c9b2424f5c" /><Relationship Type="http://schemas.openxmlformats.org/officeDocument/2006/relationships/slide" Target="/ppt/slides/slide2.xml" Id="R48a8cd244b36439d" /><Relationship Type="http://schemas.openxmlformats.org/officeDocument/2006/relationships/slide" Target="/ppt/slides/slide3.xml" Id="Rd229281b87de42d4" /><Relationship Type="http://schemas.openxmlformats.org/officeDocument/2006/relationships/slide" Target="/ppt/slides/slide4.xml" Id="R48b8e6fa61a64b0e" /><Relationship Type="http://schemas.openxmlformats.org/officeDocument/2006/relationships/slide" Target="/ppt/slides/slide5.xml" Id="Ree5aea451d7d4c56" /><Relationship Type="http://schemas.openxmlformats.org/officeDocument/2006/relationships/slide" Target="/ppt/slides/slide6.xml" Id="R327859e86e034bd5" /><Relationship Type="http://schemas.openxmlformats.org/officeDocument/2006/relationships/slide" Target="/ppt/slides/slide7.xml" Id="Ra17bc3850289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eb0b01b04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c71b0ad447c9" /><Relationship Type="http://schemas.openxmlformats.org/officeDocument/2006/relationships/theme" Target="/ppt/slideMasters/theme/theme1.xml" Id="Ra1a3918eda7c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6c71b0ad4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662ea9bd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6df50b7f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2ecbe410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ea7ea9ef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250b3081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50ce1416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8b4775d4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