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a72fce867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ae75684cc4e60"/>
  </p:sldMasterIdLst>
  <p:sldIdLst>
    <p:sldId xmlns:r="http://schemas.openxmlformats.org/officeDocument/2006/relationships" id="256" r:id="R8e956d98bcde4098"/>
    <p:sldId xmlns:r="http://schemas.openxmlformats.org/officeDocument/2006/relationships" id="257" r:id="R1235aab28a644c4a"/>
    <p:sldId xmlns:r="http://schemas.openxmlformats.org/officeDocument/2006/relationships" id="258" r:id="R86676d13b3024eaf"/>
    <p:sldId xmlns:r="http://schemas.openxmlformats.org/officeDocument/2006/relationships" id="259" r:id="Ra410d27614df4cc1"/>
    <p:sldId xmlns:r="http://schemas.openxmlformats.org/officeDocument/2006/relationships" id="260" r:id="R3f7314f6df6240bd"/>
    <p:sldId xmlns:r="http://schemas.openxmlformats.org/officeDocument/2006/relationships" id="261" r:id="R9557c650f0de49f9"/>
    <p:sldId xmlns:r="http://schemas.openxmlformats.org/officeDocument/2006/relationships" id="262" r:id="R0217b32ac4cf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ae75684cc4e60" /><Relationship Type="http://schemas.openxmlformats.org/officeDocument/2006/relationships/slide" Target="/ppt/slides/slide1.xml" Id="R8e956d98bcde4098" /><Relationship Type="http://schemas.openxmlformats.org/officeDocument/2006/relationships/slide" Target="/ppt/slides/slide2.xml" Id="R1235aab28a644c4a" /><Relationship Type="http://schemas.openxmlformats.org/officeDocument/2006/relationships/slide" Target="/ppt/slides/slide3.xml" Id="R86676d13b3024eaf" /><Relationship Type="http://schemas.openxmlformats.org/officeDocument/2006/relationships/slide" Target="/ppt/slides/slide4.xml" Id="Ra410d27614df4cc1" /><Relationship Type="http://schemas.openxmlformats.org/officeDocument/2006/relationships/slide" Target="/ppt/slides/slide5.xml" Id="R3f7314f6df6240bd" /><Relationship Type="http://schemas.openxmlformats.org/officeDocument/2006/relationships/slide" Target="/ppt/slides/slide6.xml" Id="R9557c650f0de49f9" /><Relationship Type="http://schemas.openxmlformats.org/officeDocument/2006/relationships/slide" Target="/ppt/slides/slide7.xml" Id="R0217b32ac4cf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8095d2a05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b0fc1cc7a4be7" /><Relationship Type="http://schemas.openxmlformats.org/officeDocument/2006/relationships/theme" Target="/ppt/slideMasters/theme/theme1.xml" Id="R2985119d9c45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b0fc1cc7a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9f102e14e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b4efc1fb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75143a411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a0368059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aa9e4d92b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9034a043c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43f3e0596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GANGSØY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