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a151c89b3343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f115a2a6ac42d2"/>
  </p:sldMasterIdLst>
  <p:sldIdLst>
    <p:sldId xmlns:r="http://schemas.openxmlformats.org/officeDocument/2006/relationships" id="256" r:id="Re3e4dcabdb2441cf"/>
    <p:sldId xmlns:r="http://schemas.openxmlformats.org/officeDocument/2006/relationships" id="257" r:id="R0c1369103eb042c2"/>
    <p:sldId xmlns:r="http://schemas.openxmlformats.org/officeDocument/2006/relationships" id="258" r:id="Rf6fc8abf00604dab"/>
    <p:sldId xmlns:r="http://schemas.openxmlformats.org/officeDocument/2006/relationships" id="259" r:id="Rae3726b563ca4bf5"/>
    <p:sldId xmlns:r="http://schemas.openxmlformats.org/officeDocument/2006/relationships" id="260" r:id="R627f5a725037462c"/>
    <p:sldId xmlns:r="http://schemas.openxmlformats.org/officeDocument/2006/relationships" id="261" r:id="Reffeed4ae7ae43ec"/>
    <p:sldId xmlns:r="http://schemas.openxmlformats.org/officeDocument/2006/relationships" id="262" r:id="R9252b2f1e76749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f115a2a6ac42d2" /><Relationship Type="http://schemas.openxmlformats.org/officeDocument/2006/relationships/slide" Target="/ppt/slides/slide1.xml" Id="Re3e4dcabdb2441cf" /><Relationship Type="http://schemas.openxmlformats.org/officeDocument/2006/relationships/slide" Target="/ppt/slides/slide2.xml" Id="R0c1369103eb042c2" /><Relationship Type="http://schemas.openxmlformats.org/officeDocument/2006/relationships/slide" Target="/ppt/slides/slide3.xml" Id="Rf6fc8abf00604dab" /><Relationship Type="http://schemas.openxmlformats.org/officeDocument/2006/relationships/slide" Target="/ppt/slides/slide4.xml" Id="Rae3726b563ca4bf5" /><Relationship Type="http://schemas.openxmlformats.org/officeDocument/2006/relationships/slide" Target="/ppt/slides/slide5.xml" Id="R627f5a725037462c" /><Relationship Type="http://schemas.openxmlformats.org/officeDocument/2006/relationships/slide" Target="/ppt/slides/slide6.xml" Id="Reffeed4ae7ae43ec" /><Relationship Type="http://schemas.openxmlformats.org/officeDocument/2006/relationships/slide" Target="/ppt/slides/slide7.xml" Id="R9252b2f1e76749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0d7c26e7074c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99e4979c74909" /><Relationship Type="http://schemas.openxmlformats.org/officeDocument/2006/relationships/theme" Target="/ppt/slideMasters/theme/theme1.xml" Id="R118a5e5edb6e49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b99e4979c749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2239e73f741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b2dc537cf47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67924d44f46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188a7fb104e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f1c77e70c47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7ce727b1c4e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41bcccf9940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NOREFJELL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NOREFJELL HOTELL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−1 687 568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38 673 391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72 641 035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A&amp;B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HI Capital AS, 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913 750 373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