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891ffa93541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7d20ba4c64861"/>
  </p:sldMasterIdLst>
  <p:sldIdLst>
    <p:sldId xmlns:r="http://schemas.openxmlformats.org/officeDocument/2006/relationships" id="256" r:id="R5efaed6f34c44ddc"/>
    <p:sldId xmlns:r="http://schemas.openxmlformats.org/officeDocument/2006/relationships" id="257" r:id="R8c521e92a0e34150"/>
    <p:sldId xmlns:r="http://schemas.openxmlformats.org/officeDocument/2006/relationships" id="258" r:id="R12bef92c738a4b41"/>
    <p:sldId xmlns:r="http://schemas.openxmlformats.org/officeDocument/2006/relationships" id="259" r:id="R502d094fff1f4613"/>
    <p:sldId xmlns:r="http://schemas.openxmlformats.org/officeDocument/2006/relationships" id="260" r:id="Ra66f4d23520c4ed6"/>
    <p:sldId xmlns:r="http://schemas.openxmlformats.org/officeDocument/2006/relationships" id="261" r:id="R953ec7d725b643d6"/>
    <p:sldId xmlns:r="http://schemas.openxmlformats.org/officeDocument/2006/relationships" id="262" r:id="Ra02cc91dc416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7d20ba4c64861" /><Relationship Type="http://schemas.openxmlformats.org/officeDocument/2006/relationships/slide" Target="/ppt/slides/slide1.xml" Id="R5efaed6f34c44ddc" /><Relationship Type="http://schemas.openxmlformats.org/officeDocument/2006/relationships/slide" Target="/ppt/slides/slide2.xml" Id="R8c521e92a0e34150" /><Relationship Type="http://schemas.openxmlformats.org/officeDocument/2006/relationships/slide" Target="/ppt/slides/slide3.xml" Id="R12bef92c738a4b41" /><Relationship Type="http://schemas.openxmlformats.org/officeDocument/2006/relationships/slide" Target="/ppt/slides/slide4.xml" Id="R502d094fff1f4613" /><Relationship Type="http://schemas.openxmlformats.org/officeDocument/2006/relationships/slide" Target="/ppt/slides/slide5.xml" Id="Ra66f4d23520c4ed6" /><Relationship Type="http://schemas.openxmlformats.org/officeDocument/2006/relationships/slide" Target="/ppt/slides/slide6.xml" Id="R953ec7d725b643d6" /><Relationship Type="http://schemas.openxmlformats.org/officeDocument/2006/relationships/slide" Target="/ppt/slides/slide7.xml" Id="Ra02cc91dc416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e70c3a24b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595261ac34789" /><Relationship Type="http://schemas.openxmlformats.org/officeDocument/2006/relationships/theme" Target="/ppt/slideMasters/theme/theme1.xml" Id="R2611e10038b3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595261ac3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955e110ae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c612a91f8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c01cd0d148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66e3e0586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7b458a4d42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6accda58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329ce7a8440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MARITA ØSTREM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MARITA ØSTREM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ØSTREM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 ØSTREM DJUKASTEIN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ØSTREM DJUKASTEIN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