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bdcb03a5e948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87b87ca66c45a6"/>
  </p:sldMasterIdLst>
  <p:sldIdLst>
    <p:sldId xmlns:r="http://schemas.openxmlformats.org/officeDocument/2006/relationships" id="256" r:id="R97559531c16d4e28"/>
    <p:sldId xmlns:r="http://schemas.openxmlformats.org/officeDocument/2006/relationships" id="257" r:id="R63644c85ffd9417d"/>
    <p:sldId xmlns:r="http://schemas.openxmlformats.org/officeDocument/2006/relationships" id="258" r:id="R441d9d1075134dea"/>
    <p:sldId xmlns:r="http://schemas.openxmlformats.org/officeDocument/2006/relationships" id="259" r:id="Rb49f6e708e4f401b"/>
    <p:sldId xmlns:r="http://schemas.openxmlformats.org/officeDocument/2006/relationships" id="260" r:id="Rb64829c3ac3d47c6"/>
    <p:sldId xmlns:r="http://schemas.openxmlformats.org/officeDocument/2006/relationships" id="261" r:id="R140901a872b94646"/>
    <p:sldId xmlns:r="http://schemas.openxmlformats.org/officeDocument/2006/relationships" id="262" r:id="Rb8c286b5987049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7b87ca66c45a6" /><Relationship Type="http://schemas.openxmlformats.org/officeDocument/2006/relationships/slide" Target="/ppt/slides/slide1.xml" Id="R97559531c16d4e28" /><Relationship Type="http://schemas.openxmlformats.org/officeDocument/2006/relationships/slide" Target="/ppt/slides/slide2.xml" Id="R63644c85ffd9417d" /><Relationship Type="http://schemas.openxmlformats.org/officeDocument/2006/relationships/slide" Target="/ppt/slides/slide3.xml" Id="R441d9d1075134dea" /><Relationship Type="http://schemas.openxmlformats.org/officeDocument/2006/relationships/slide" Target="/ppt/slides/slide4.xml" Id="Rb49f6e708e4f401b" /><Relationship Type="http://schemas.openxmlformats.org/officeDocument/2006/relationships/slide" Target="/ppt/slides/slide5.xml" Id="Rb64829c3ac3d47c6" /><Relationship Type="http://schemas.openxmlformats.org/officeDocument/2006/relationships/slide" Target="/ppt/slides/slide6.xml" Id="R140901a872b94646" /><Relationship Type="http://schemas.openxmlformats.org/officeDocument/2006/relationships/slide" Target="/ppt/slides/slide7.xml" Id="Rb8c286b5987049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a512154b047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cc047ffeb4779" /><Relationship Type="http://schemas.openxmlformats.org/officeDocument/2006/relationships/theme" Target="/ppt/slideMasters/theme/theme1.xml" Id="R7c7d405610da4c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bcc047ffeb47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bbe5bab8642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4f6d401c844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f46ed3ec34f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0d07231ec41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e4c0bd82d43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09c7b00f446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dc737d25a4d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 INVEST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8 064 813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8 125 028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KENT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Hestemyrveien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913 766 687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EKJ INVEST AS</a:t>
            </a:r>
          </a:p>
        </p:txBody>
      </p:sp>
    </p:spTree>
  </p:cSld>
  <p:clrMapOvr>
    <a:masterClrMapping xmlns:a="http://schemas.openxmlformats.org/drawingml/2006/main"/>
  </p:clrMapOvr>
</p:sld>
</file>