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0f587d0b7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5b723791c4846"/>
  </p:sldMasterIdLst>
  <p:sldIdLst>
    <p:sldId xmlns:r="http://schemas.openxmlformats.org/officeDocument/2006/relationships" id="256" r:id="R740599a284f24a63"/>
    <p:sldId xmlns:r="http://schemas.openxmlformats.org/officeDocument/2006/relationships" id="257" r:id="R31a0876ee5254abc"/>
    <p:sldId xmlns:r="http://schemas.openxmlformats.org/officeDocument/2006/relationships" id="258" r:id="R852e6cd546854bed"/>
    <p:sldId xmlns:r="http://schemas.openxmlformats.org/officeDocument/2006/relationships" id="259" r:id="Rcf0f96fe5b914caf"/>
    <p:sldId xmlns:r="http://schemas.openxmlformats.org/officeDocument/2006/relationships" id="260" r:id="Rb7d7cd2410d047cc"/>
    <p:sldId xmlns:r="http://schemas.openxmlformats.org/officeDocument/2006/relationships" id="261" r:id="R0088d551a049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5b723791c4846" /><Relationship Type="http://schemas.openxmlformats.org/officeDocument/2006/relationships/slide" Target="/ppt/slides/slide1.xml" Id="R740599a284f24a63" /><Relationship Type="http://schemas.openxmlformats.org/officeDocument/2006/relationships/slide" Target="/ppt/slides/slide2.xml" Id="R31a0876ee5254abc" /><Relationship Type="http://schemas.openxmlformats.org/officeDocument/2006/relationships/slide" Target="/ppt/slides/slide3.xml" Id="R852e6cd546854bed" /><Relationship Type="http://schemas.openxmlformats.org/officeDocument/2006/relationships/slide" Target="/ppt/slides/slide4.xml" Id="Rcf0f96fe5b914caf" /><Relationship Type="http://schemas.openxmlformats.org/officeDocument/2006/relationships/slide" Target="/ppt/slides/slide5.xml" Id="Rb7d7cd2410d047cc" /><Relationship Type="http://schemas.openxmlformats.org/officeDocument/2006/relationships/slide" Target="/ppt/slides/slide6.xml" Id="R0088d551a049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929015f16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661c474214492" /><Relationship Type="http://schemas.openxmlformats.org/officeDocument/2006/relationships/theme" Target="/ppt/slideMasters/theme/theme1.xml" Id="R8df162352e35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661c47421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c7f40d5f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028ff423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f430ea2f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df9e8f584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15834ae0a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741ea9a8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