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a08d6d5ec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613b7184f4dd1"/>
  </p:sldMasterIdLst>
  <p:sldIdLst>
    <p:sldId xmlns:r="http://schemas.openxmlformats.org/officeDocument/2006/relationships" id="256" r:id="Rdaa0394b0a5b43e6"/>
    <p:sldId xmlns:r="http://schemas.openxmlformats.org/officeDocument/2006/relationships" id="257" r:id="R0c5331f976ca44a9"/>
    <p:sldId xmlns:r="http://schemas.openxmlformats.org/officeDocument/2006/relationships" id="258" r:id="R0a82112860f24bb1"/>
    <p:sldId xmlns:r="http://schemas.openxmlformats.org/officeDocument/2006/relationships" id="259" r:id="R88a897ead3f84978"/>
    <p:sldId xmlns:r="http://schemas.openxmlformats.org/officeDocument/2006/relationships" id="260" r:id="Rc1d880b8664041db"/>
    <p:sldId xmlns:r="http://schemas.openxmlformats.org/officeDocument/2006/relationships" id="261" r:id="Rc9215eda702841d5"/>
    <p:sldId xmlns:r="http://schemas.openxmlformats.org/officeDocument/2006/relationships" id="262" r:id="R65880e4096ed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613b7184f4dd1" /><Relationship Type="http://schemas.openxmlformats.org/officeDocument/2006/relationships/slide" Target="/ppt/slides/slide1.xml" Id="Rdaa0394b0a5b43e6" /><Relationship Type="http://schemas.openxmlformats.org/officeDocument/2006/relationships/slide" Target="/ppt/slides/slide2.xml" Id="R0c5331f976ca44a9" /><Relationship Type="http://schemas.openxmlformats.org/officeDocument/2006/relationships/slide" Target="/ppt/slides/slide3.xml" Id="R0a82112860f24bb1" /><Relationship Type="http://schemas.openxmlformats.org/officeDocument/2006/relationships/slide" Target="/ppt/slides/slide4.xml" Id="R88a897ead3f84978" /><Relationship Type="http://schemas.openxmlformats.org/officeDocument/2006/relationships/slide" Target="/ppt/slides/slide5.xml" Id="Rc1d880b8664041db" /><Relationship Type="http://schemas.openxmlformats.org/officeDocument/2006/relationships/slide" Target="/ppt/slides/slide6.xml" Id="Rc9215eda702841d5" /><Relationship Type="http://schemas.openxmlformats.org/officeDocument/2006/relationships/slide" Target="/ppt/slides/slide7.xml" Id="R65880e4096ed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777986b45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c103fa63a47c3" /><Relationship Type="http://schemas.openxmlformats.org/officeDocument/2006/relationships/theme" Target="/ppt/slideMasters/theme/theme1.xml" Id="Rf0443a987171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c103fa63a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bb3d7ac3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c6d304fdc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ee86390944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bab3e8e87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c3411a7946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264e4014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9c53035e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 FRIDTJOF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