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857097bf9945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826fa93b5c453d"/>
  </p:sldMasterIdLst>
  <p:sldIdLst>
    <p:sldId xmlns:r="http://schemas.openxmlformats.org/officeDocument/2006/relationships" id="256" r:id="R74a493d7a81447ef"/>
    <p:sldId xmlns:r="http://schemas.openxmlformats.org/officeDocument/2006/relationships" id="257" r:id="Re08a59e3f7e64ffd"/>
    <p:sldId xmlns:r="http://schemas.openxmlformats.org/officeDocument/2006/relationships" id="258" r:id="Rd388fce542934a1c"/>
    <p:sldId xmlns:r="http://schemas.openxmlformats.org/officeDocument/2006/relationships" id="259" r:id="R53d62759667b45d0"/>
    <p:sldId xmlns:r="http://schemas.openxmlformats.org/officeDocument/2006/relationships" id="260" r:id="R69564186f84c411b"/>
    <p:sldId xmlns:r="http://schemas.openxmlformats.org/officeDocument/2006/relationships" id="261" r:id="Rbce5b217c2b3472d"/>
    <p:sldId xmlns:r="http://schemas.openxmlformats.org/officeDocument/2006/relationships" id="262" r:id="Rb4fe88d02c9a48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26fa93b5c453d" /><Relationship Type="http://schemas.openxmlformats.org/officeDocument/2006/relationships/slide" Target="/ppt/slides/slide1.xml" Id="R74a493d7a81447ef" /><Relationship Type="http://schemas.openxmlformats.org/officeDocument/2006/relationships/slide" Target="/ppt/slides/slide2.xml" Id="Re08a59e3f7e64ffd" /><Relationship Type="http://schemas.openxmlformats.org/officeDocument/2006/relationships/slide" Target="/ppt/slides/slide3.xml" Id="Rd388fce542934a1c" /><Relationship Type="http://schemas.openxmlformats.org/officeDocument/2006/relationships/slide" Target="/ppt/slides/slide4.xml" Id="R53d62759667b45d0" /><Relationship Type="http://schemas.openxmlformats.org/officeDocument/2006/relationships/slide" Target="/ppt/slides/slide5.xml" Id="R69564186f84c411b" /><Relationship Type="http://schemas.openxmlformats.org/officeDocument/2006/relationships/slide" Target="/ppt/slides/slide6.xml" Id="Rbce5b217c2b3472d" /><Relationship Type="http://schemas.openxmlformats.org/officeDocument/2006/relationships/slide" Target="/ppt/slides/slide7.xml" Id="Rb4fe88d02c9a48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5d59b53e7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726fab6944174" /><Relationship Type="http://schemas.openxmlformats.org/officeDocument/2006/relationships/theme" Target="/ppt/slideMasters/theme/theme1.xml" Id="Rccb354efc48344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726fab69441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e0575e68d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6e04b92fc4c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b1902649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245c218e6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4a0b333f9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3844512bf4a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93d952064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