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161d4cd51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903bfa6294487"/>
  </p:sldMasterIdLst>
  <p:sldIdLst>
    <p:sldId xmlns:r="http://schemas.openxmlformats.org/officeDocument/2006/relationships" id="256" r:id="Rbe95ff7f86734e09"/>
    <p:sldId xmlns:r="http://schemas.openxmlformats.org/officeDocument/2006/relationships" id="257" r:id="Re2befb2f2d9f4491"/>
    <p:sldId xmlns:r="http://schemas.openxmlformats.org/officeDocument/2006/relationships" id="258" r:id="R7ad469a121b541af"/>
    <p:sldId xmlns:r="http://schemas.openxmlformats.org/officeDocument/2006/relationships" id="259" r:id="R4e498459246b4ea2"/>
    <p:sldId xmlns:r="http://schemas.openxmlformats.org/officeDocument/2006/relationships" id="260" r:id="Rc0a3d7dfa66e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03bfa6294487" /><Relationship Type="http://schemas.openxmlformats.org/officeDocument/2006/relationships/slide" Target="/ppt/slides/slide1.xml" Id="Rbe95ff7f86734e09" /><Relationship Type="http://schemas.openxmlformats.org/officeDocument/2006/relationships/slide" Target="/ppt/slides/slide2.xml" Id="Re2befb2f2d9f4491" /><Relationship Type="http://schemas.openxmlformats.org/officeDocument/2006/relationships/slide" Target="/ppt/slides/slide3.xml" Id="R7ad469a121b541af" /><Relationship Type="http://schemas.openxmlformats.org/officeDocument/2006/relationships/slide" Target="/ppt/slides/slide4.xml" Id="R4e498459246b4ea2" /><Relationship Type="http://schemas.openxmlformats.org/officeDocument/2006/relationships/slide" Target="/ppt/slides/slide5.xml" Id="Rc0a3d7dfa66e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1e329ff97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0811b73b4be6" /><Relationship Type="http://schemas.openxmlformats.org/officeDocument/2006/relationships/theme" Target="/ppt/slideMasters/theme/theme1.xml" Id="Rec56f6cc6cd4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20811b73b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02b271d4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8ddce900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59d7ef5c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5f570f09e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0caf4598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