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0e6b4fe18e467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7112b7e6d84d2f"/>
  </p:sldMasterIdLst>
  <p:sldIdLst>
    <p:sldId xmlns:r="http://schemas.openxmlformats.org/officeDocument/2006/relationships" id="256" r:id="R163d25143ae9405b"/>
    <p:sldId xmlns:r="http://schemas.openxmlformats.org/officeDocument/2006/relationships" id="257" r:id="R3e93262fbdc442e0"/>
    <p:sldId xmlns:r="http://schemas.openxmlformats.org/officeDocument/2006/relationships" id="258" r:id="R7a8e61a111b648fc"/>
    <p:sldId xmlns:r="http://schemas.openxmlformats.org/officeDocument/2006/relationships" id="259" r:id="R724ed422bc5941bb"/>
    <p:sldId xmlns:r="http://schemas.openxmlformats.org/officeDocument/2006/relationships" id="260" r:id="R11e6fac7fbec4d76"/>
    <p:sldId xmlns:r="http://schemas.openxmlformats.org/officeDocument/2006/relationships" id="261" r:id="R87b68085a85a4551"/>
    <p:sldId xmlns:r="http://schemas.openxmlformats.org/officeDocument/2006/relationships" id="262" r:id="Re23ec28eb00a47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7112b7e6d84d2f" /><Relationship Type="http://schemas.openxmlformats.org/officeDocument/2006/relationships/slide" Target="/ppt/slides/slide1.xml" Id="R163d25143ae9405b" /><Relationship Type="http://schemas.openxmlformats.org/officeDocument/2006/relationships/slide" Target="/ppt/slides/slide2.xml" Id="R3e93262fbdc442e0" /><Relationship Type="http://schemas.openxmlformats.org/officeDocument/2006/relationships/slide" Target="/ppt/slides/slide3.xml" Id="R7a8e61a111b648fc" /><Relationship Type="http://schemas.openxmlformats.org/officeDocument/2006/relationships/slide" Target="/ppt/slides/slide4.xml" Id="R724ed422bc5941bb" /><Relationship Type="http://schemas.openxmlformats.org/officeDocument/2006/relationships/slide" Target="/ppt/slides/slide5.xml" Id="R11e6fac7fbec4d76" /><Relationship Type="http://schemas.openxmlformats.org/officeDocument/2006/relationships/slide" Target="/ppt/slides/slide6.xml" Id="R87b68085a85a4551" /><Relationship Type="http://schemas.openxmlformats.org/officeDocument/2006/relationships/slide" Target="/ppt/slides/slide7.xml" Id="Re23ec28eb00a47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66429f3a1c4bf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bda4b5782d474a" /><Relationship Type="http://schemas.openxmlformats.org/officeDocument/2006/relationships/theme" Target="/ppt/slideMasters/theme/theme1.xml" Id="R875cc8c1304c42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cbda4b5782d474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ffd9248f154e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1add13440a43f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3e730b2d9848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6274033d7b434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13178ce729432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68b5a38ec144e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042c50880e44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GLE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GLE EIENDOM AS ble etablert [år] og holder til i Vestfossen.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−7 198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−4 569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1 031 753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1 321 143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ERIKSEN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Kongsbergveien 252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3320 Vestfossen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913 864 670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GLE EIENDOM AS</a:t>
            </a:r>
          </a:p>
        </p:txBody>
      </p:sp>
    </p:spTree>
  </p:cSld>
  <p:clrMapOvr>
    <a:masterClrMapping xmlns:a="http://schemas.openxmlformats.org/drawingml/2006/main"/>
  </p:clrMapOvr>
</p:sld>
</file>