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75f9ec5504b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8a7718350d4e92"/>
  </p:sldMasterIdLst>
  <p:sldIdLst>
    <p:sldId xmlns:r="http://schemas.openxmlformats.org/officeDocument/2006/relationships" id="256" r:id="R008149beefaa419b"/>
    <p:sldId xmlns:r="http://schemas.openxmlformats.org/officeDocument/2006/relationships" id="257" r:id="R76a50f4c48674ca9"/>
    <p:sldId xmlns:r="http://schemas.openxmlformats.org/officeDocument/2006/relationships" id="258" r:id="R3b9089057ffb424e"/>
    <p:sldId xmlns:r="http://schemas.openxmlformats.org/officeDocument/2006/relationships" id="259" r:id="Rfb985fd90532428e"/>
    <p:sldId xmlns:r="http://schemas.openxmlformats.org/officeDocument/2006/relationships" id="260" r:id="R7c1f3539df7243a3"/>
    <p:sldId xmlns:r="http://schemas.openxmlformats.org/officeDocument/2006/relationships" id="261" r:id="R39fbfe8856e9458d"/>
    <p:sldId xmlns:r="http://schemas.openxmlformats.org/officeDocument/2006/relationships" id="262" r:id="Ra4ebb7ea23884c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a7718350d4e92" /><Relationship Type="http://schemas.openxmlformats.org/officeDocument/2006/relationships/slide" Target="/ppt/slides/slide1.xml" Id="R008149beefaa419b" /><Relationship Type="http://schemas.openxmlformats.org/officeDocument/2006/relationships/slide" Target="/ppt/slides/slide2.xml" Id="R76a50f4c48674ca9" /><Relationship Type="http://schemas.openxmlformats.org/officeDocument/2006/relationships/slide" Target="/ppt/slides/slide3.xml" Id="R3b9089057ffb424e" /><Relationship Type="http://schemas.openxmlformats.org/officeDocument/2006/relationships/slide" Target="/ppt/slides/slide4.xml" Id="Rfb985fd90532428e" /><Relationship Type="http://schemas.openxmlformats.org/officeDocument/2006/relationships/slide" Target="/ppt/slides/slide5.xml" Id="R7c1f3539df7243a3" /><Relationship Type="http://schemas.openxmlformats.org/officeDocument/2006/relationships/slide" Target="/ppt/slides/slide6.xml" Id="R39fbfe8856e9458d" /><Relationship Type="http://schemas.openxmlformats.org/officeDocument/2006/relationships/slide" Target="/ppt/slides/slide7.xml" Id="Ra4ebb7ea23884c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9df424f9942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bc72e83be4df7" /><Relationship Type="http://schemas.openxmlformats.org/officeDocument/2006/relationships/theme" Target="/ppt/slideMasters/theme/theme1.xml" Id="R4a89dc4e74dd46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8bc72e83be4d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daa9c9f784f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6c4752ae041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0c72be82841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b6d2a0e6248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76726062c42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b13d58f2443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d79cf984744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ZEBRAFISH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ZEBRAFISH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452 279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−805 338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18 673 262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21 744 797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 ØYSTEIN ARCTANDER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Husmannsvegen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913 871 324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