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cf41c5ae8c48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c444fcc3d14328"/>
  </p:sldMasterIdLst>
  <p:sldIdLst>
    <p:sldId xmlns:r="http://schemas.openxmlformats.org/officeDocument/2006/relationships" id="256" r:id="R32e4aefe23694bdd"/>
    <p:sldId xmlns:r="http://schemas.openxmlformats.org/officeDocument/2006/relationships" id="257" r:id="Re49a1611930f43ad"/>
    <p:sldId xmlns:r="http://schemas.openxmlformats.org/officeDocument/2006/relationships" id="258" r:id="R8f5404a33f5545b5"/>
    <p:sldId xmlns:r="http://schemas.openxmlformats.org/officeDocument/2006/relationships" id="259" r:id="R92d99e71ee244432"/>
    <p:sldId xmlns:r="http://schemas.openxmlformats.org/officeDocument/2006/relationships" id="260" r:id="R7b289135925b4b2d"/>
    <p:sldId xmlns:r="http://schemas.openxmlformats.org/officeDocument/2006/relationships" id="261" r:id="Rff8b91610a8444fe"/>
    <p:sldId xmlns:r="http://schemas.openxmlformats.org/officeDocument/2006/relationships" id="262" r:id="R9ecfe7466df64f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c444fcc3d14328" /><Relationship Type="http://schemas.openxmlformats.org/officeDocument/2006/relationships/slide" Target="/ppt/slides/slide1.xml" Id="R32e4aefe23694bdd" /><Relationship Type="http://schemas.openxmlformats.org/officeDocument/2006/relationships/slide" Target="/ppt/slides/slide2.xml" Id="Re49a1611930f43ad" /><Relationship Type="http://schemas.openxmlformats.org/officeDocument/2006/relationships/slide" Target="/ppt/slides/slide3.xml" Id="R8f5404a33f5545b5" /><Relationship Type="http://schemas.openxmlformats.org/officeDocument/2006/relationships/slide" Target="/ppt/slides/slide4.xml" Id="R92d99e71ee244432" /><Relationship Type="http://schemas.openxmlformats.org/officeDocument/2006/relationships/slide" Target="/ppt/slides/slide5.xml" Id="R7b289135925b4b2d" /><Relationship Type="http://schemas.openxmlformats.org/officeDocument/2006/relationships/slide" Target="/ppt/slides/slide6.xml" Id="Rff8b91610a8444fe" /><Relationship Type="http://schemas.openxmlformats.org/officeDocument/2006/relationships/slide" Target="/ppt/slides/slide7.xml" Id="R9ecfe7466df64f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c225f39b5b42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e06b7354b407d" /><Relationship Type="http://schemas.openxmlformats.org/officeDocument/2006/relationships/theme" Target="/ppt/slideMasters/theme/theme1.xml" Id="R047ac9a5f52e4a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5e06b7354b40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931814d954f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361725c744a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79475c75c40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b327fd5e54b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c64c5486d4f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4e5c1dbcc42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89942925d4c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NIMLAS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NIMLAS NORWAY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65 125 288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−17 937 926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37 995 915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805 146 233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2 270 681 793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NIMLAS NORWAY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Kjellstadveien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3402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913 951 069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