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ab68c440ad4b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82e6b7e656f4c9a"/>
  </p:sldMasterIdLst>
  <p:sldIdLst>
    <p:sldId xmlns:r="http://schemas.openxmlformats.org/officeDocument/2006/relationships" id="256" r:id="R95c51d756c0e44ef"/>
    <p:sldId xmlns:r="http://schemas.openxmlformats.org/officeDocument/2006/relationships" id="257" r:id="Rfc2e44205e934180"/>
    <p:sldId xmlns:r="http://schemas.openxmlformats.org/officeDocument/2006/relationships" id="258" r:id="Ree69d58051e24d4c"/>
    <p:sldId xmlns:r="http://schemas.openxmlformats.org/officeDocument/2006/relationships" id="259" r:id="R796c23bdf65847a9"/>
    <p:sldId xmlns:r="http://schemas.openxmlformats.org/officeDocument/2006/relationships" id="260" r:id="R9e69733ab5784c00"/>
    <p:sldId xmlns:r="http://schemas.openxmlformats.org/officeDocument/2006/relationships" id="261" r:id="Rd27c63846f604e3e"/>
    <p:sldId xmlns:r="http://schemas.openxmlformats.org/officeDocument/2006/relationships" id="262" r:id="R8d6ef659ea014f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2e6b7e656f4c9a" /><Relationship Type="http://schemas.openxmlformats.org/officeDocument/2006/relationships/slide" Target="/ppt/slides/slide1.xml" Id="R95c51d756c0e44ef" /><Relationship Type="http://schemas.openxmlformats.org/officeDocument/2006/relationships/slide" Target="/ppt/slides/slide2.xml" Id="Rfc2e44205e934180" /><Relationship Type="http://schemas.openxmlformats.org/officeDocument/2006/relationships/slide" Target="/ppt/slides/slide3.xml" Id="Ree69d58051e24d4c" /><Relationship Type="http://schemas.openxmlformats.org/officeDocument/2006/relationships/slide" Target="/ppt/slides/slide4.xml" Id="R796c23bdf65847a9" /><Relationship Type="http://schemas.openxmlformats.org/officeDocument/2006/relationships/slide" Target="/ppt/slides/slide5.xml" Id="R9e69733ab5784c00" /><Relationship Type="http://schemas.openxmlformats.org/officeDocument/2006/relationships/slide" Target="/ppt/slides/slide6.xml" Id="Rd27c63846f604e3e" /><Relationship Type="http://schemas.openxmlformats.org/officeDocument/2006/relationships/slide" Target="/ppt/slides/slide7.xml" Id="R8d6ef659ea014f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3cb3dcc4b49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4e8f608ba24e97" /><Relationship Type="http://schemas.openxmlformats.org/officeDocument/2006/relationships/theme" Target="/ppt/slideMasters/theme/theme1.xml" Id="Rd1bf9bb19f0145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e8f608ba24e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f4cb0eb624c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fbd6ecf8a4f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3afb09c094f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bcd40a21547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768f226be4c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7afc3f10a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86cb5be5640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