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6eb0ff49d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f6a6ad3bc49c7"/>
  </p:sldMasterIdLst>
  <p:sldIdLst>
    <p:sldId xmlns:r="http://schemas.openxmlformats.org/officeDocument/2006/relationships" id="256" r:id="R4e6594a931384e27"/>
    <p:sldId xmlns:r="http://schemas.openxmlformats.org/officeDocument/2006/relationships" id="257" r:id="R9370511b356d4b95"/>
    <p:sldId xmlns:r="http://schemas.openxmlformats.org/officeDocument/2006/relationships" id="258" r:id="R157a8cb0ecab4440"/>
    <p:sldId xmlns:r="http://schemas.openxmlformats.org/officeDocument/2006/relationships" id="259" r:id="R6071460b5d434a76"/>
    <p:sldId xmlns:r="http://schemas.openxmlformats.org/officeDocument/2006/relationships" id="260" r:id="R49c3f7892c604a5a"/>
    <p:sldId xmlns:r="http://schemas.openxmlformats.org/officeDocument/2006/relationships" id="261" r:id="R0c4a7475f936489c"/>
    <p:sldId xmlns:r="http://schemas.openxmlformats.org/officeDocument/2006/relationships" id="262" r:id="Rdecf437b4828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f6a6ad3bc49c7" /><Relationship Type="http://schemas.openxmlformats.org/officeDocument/2006/relationships/slide" Target="/ppt/slides/slide1.xml" Id="R4e6594a931384e27" /><Relationship Type="http://schemas.openxmlformats.org/officeDocument/2006/relationships/slide" Target="/ppt/slides/slide2.xml" Id="R9370511b356d4b95" /><Relationship Type="http://schemas.openxmlformats.org/officeDocument/2006/relationships/slide" Target="/ppt/slides/slide3.xml" Id="R157a8cb0ecab4440" /><Relationship Type="http://schemas.openxmlformats.org/officeDocument/2006/relationships/slide" Target="/ppt/slides/slide4.xml" Id="R6071460b5d434a76" /><Relationship Type="http://schemas.openxmlformats.org/officeDocument/2006/relationships/slide" Target="/ppt/slides/slide5.xml" Id="R49c3f7892c604a5a" /><Relationship Type="http://schemas.openxmlformats.org/officeDocument/2006/relationships/slide" Target="/ppt/slides/slide6.xml" Id="R0c4a7475f936489c" /><Relationship Type="http://schemas.openxmlformats.org/officeDocument/2006/relationships/slide" Target="/ppt/slides/slide7.xml" Id="Rdecf437b4828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9d37b07f8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b9fc20ae646e0" /><Relationship Type="http://schemas.openxmlformats.org/officeDocument/2006/relationships/theme" Target="/ppt/slideMasters/theme/theme1.xml" Id="R469765bb251e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b9fc20ae6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caa1b0e9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132ed9f2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e8e134d8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a854e70e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e4982967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1b63af87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c23eeb87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