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5910c6375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3abcf907f4893"/>
  </p:sldMasterIdLst>
  <p:sldIdLst>
    <p:sldId xmlns:r="http://schemas.openxmlformats.org/officeDocument/2006/relationships" id="256" r:id="R910afd4fb4064e05"/>
    <p:sldId xmlns:r="http://schemas.openxmlformats.org/officeDocument/2006/relationships" id="257" r:id="Rc5a16bf5560a446c"/>
    <p:sldId xmlns:r="http://schemas.openxmlformats.org/officeDocument/2006/relationships" id="258" r:id="Rb5ab127edcf843c6"/>
    <p:sldId xmlns:r="http://schemas.openxmlformats.org/officeDocument/2006/relationships" id="259" r:id="R5bc49500e72c4d63"/>
    <p:sldId xmlns:r="http://schemas.openxmlformats.org/officeDocument/2006/relationships" id="260" r:id="R7ce6b244effe430d"/>
    <p:sldId xmlns:r="http://schemas.openxmlformats.org/officeDocument/2006/relationships" id="261" r:id="R520cbc36d29240d0"/>
    <p:sldId xmlns:r="http://schemas.openxmlformats.org/officeDocument/2006/relationships" id="262" r:id="Re14b844cc24b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3abcf907f4893" /><Relationship Type="http://schemas.openxmlformats.org/officeDocument/2006/relationships/slide" Target="/ppt/slides/slide1.xml" Id="R910afd4fb4064e05" /><Relationship Type="http://schemas.openxmlformats.org/officeDocument/2006/relationships/slide" Target="/ppt/slides/slide2.xml" Id="Rc5a16bf5560a446c" /><Relationship Type="http://schemas.openxmlformats.org/officeDocument/2006/relationships/slide" Target="/ppt/slides/slide3.xml" Id="Rb5ab127edcf843c6" /><Relationship Type="http://schemas.openxmlformats.org/officeDocument/2006/relationships/slide" Target="/ppt/slides/slide4.xml" Id="R5bc49500e72c4d63" /><Relationship Type="http://schemas.openxmlformats.org/officeDocument/2006/relationships/slide" Target="/ppt/slides/slide5.xml" Id="R7ce6b244effe430d" /><Relationship Type="http://schemas.openxmlformats.org/officeDocument/2006/relationships/slide" Target="/ppt/slides/slide6.xml" Id="R520cbc36d29240d0" /><Relationship Type="http://schemas.openxmlformats.org/officeDocument/2006/relationships/slide" Target="/ppt/slides/slide7.xml" Id="Re14b844cc24b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f7fbb43ac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c373c495e45ff" /><Relationship Type="http://schemas.openxmlformats.org/officeDocument/2006/relationships/theme" Target="/ppt/slideMasters/theme/theme1.xml" Id="R1a26ec8ff0bf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c373c495e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2c9bea49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49bde99e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1ea488c0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ae4ab136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b1da785d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2d2d2e04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ff2ec39d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