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60d7b4304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62ebc30274930"/>
  </p:sldMasterIdLst>
  <p:sldIdLst>
    <p:sldId xmlns:r="http://schemas.openxmlformats.org/officeDocument/2006/relationships" id="256" r:id="Rcf45fabb0afc4c2d"/>
    <p:sldId xmlns:r="http://schemas.openxmlformats.org/officeDocument/2006/relationships" id="257" r:id="Rf8b28637a3c24894"/>
    <p:sldId xmlns:r="http://schemas.openxmlformats.org/officeDocument/2006/relationships" id="258" r:id="Rf9316030b744403f"/>
    <p:sldId xmlns:r="http://schemas.openxmlformats.org/officeDocument/2006/relationships" id="259" r:id="Rd4bf799a88bb4fd7"/>
    <p:sldId xmlns:r="http://schemas.openxmlformats.org/officeDocument/2006/relationships" id="260" r:id="R0629c44a2c8642a0"/>
    <p:sldId xmlns:r="http://schemas.openxmlformats.org/officeDocument/2006/relationships" id="261" r:id="R0e415a357f1242f1"/>
    <p:sldId xmlns:r="http://schemas.openxmlformats.org/officeDocument/2006/relationships" id="262" r:id="Rd59df26fcba5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62ebc30274930" /><Relationship Type="http://schemas.openxmlformats.org/officeDocument/2006/relationships/slide" Target="/ppt/slides/slide1.xml" Id="Rcf45fabb0afc4c2d" /><Relationship Type="http://schemas.openxmlformats.org/officeDocument/2006/relationships/slide" Target="/ppt/slides/slide2.xml" Id="Rf8b28637a3c24894" /><Relationship Type="http://schemas.openxmlformats.org/officeDocument/2006/relationships/slide" Target="/ppt/slides/slide3.xml" Id="Rf9316030b744403f" /><Relationship Type="http://schemas.openxmlformats.org/officeDocument/2006/relationships/slide" Target="/ppt/slides/slide4.xml" Id="Rd4bf799a88bb4fd7" /><Relationship Type="http://schemas.openxmlformats.org/officeDocument/2006/relationships/slide" Target="/ppt/slides/slide5.xml" Id="R0629c44a2c8642a0" /><Relationship Type="http://schemas.openxmlformats.org/officeDocument/2006/relationships/slide" Target="/ppt/slides/slide6.xml" Id="R0e415a357f1242f1" /><Relationship Type="http://schemas.openxmlformats.org/officeDocument/2006/relationships/slide" Target="/ppt/slides/slide7.xml" Id="Rd59df26fcba5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40281ab01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eb1ebc57d4df7" /><Relationship Type="http://schemas.openxmlformats.org/officeDocument/2006/relationships/theme" Target="/ppt/slideMasters/theme/theme1.xml" Id="R3d453e197e33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eb1ebc57d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91729613f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7ed45d162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5dac4643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ad16d61b7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285ee2bd8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9823d21e8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006b18187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 INVEST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 SANDERSEN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ANKER SANDERSEN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Kråkstadveien 139A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914 092 310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