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75789056e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cdbdf96ff4bba"/>
  </p:sldMasterIdLst>
  <p:sldIdLst>
    <p:sldId xmlns:r="http://schemas.openxmlformats.org/officeDocument/2006/relationships" id="256" r:id="R11db3391c8c540d6"/>
    <p:sldId xmlns:r="http://schemas.openxmlformats.org/officeDocument/2006/relationships" id="257" r:id="R0bec0b73d29c4b61"/>
    <p:sldId xmlns:r="http://schemas.openxmlformats.org/officeDocument/2006/relationships" id="258" r:id="R802bb8ff50cd4eb0"/>
    <p:sldId xmlns:r="http://schemas.openxmlformats.org/officeDocument/2006/relationships" id="259" r:id="R1f9be80fb3124bb4"/>
    <p:sldId xmlns:r="http://schemas.openxmlformats.org/officeDocument/2006/relationships" id="260" r:id="R40384b070feb4f3f"/>
    <p:sldId xmlns:r="http://schemas.openxmlformats.org/officeDocument/2006/relationships" id="261" r:id="R59b3423010964faa"/>
    <p:sldId xmlns:r="http://schemas.openxmlformats.org/officeDocument/2006/relationships" id="262" r:id="R8c616568af64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cdbdf96ff4bba" /><Relationship Type="http://schemas.openxmlformats.org/officeDocument/2006/relationships/slide" Target="/ppt/slides/slide1.xml" Id="R11db3391c8c540d6" /><Relationship Type="http://schemas.openxmlformats.org/officeDocument/2006/relationships/slide" Target="/ppt/slides/slide2.xml" Id="R0bec0b73d29c4b61" /><Relationship Type="http://schemas.openxmlformats.org/officeDocument/2006/relationships/slide" Target="/ppt/slides/slide3.xml" Id="R802bb8ff50cd4eb0" /><Relationship Type="http://schemas.openxmlformats.org/officeDocument/2006/relationships/slide" Target="/ppt/slides/slide4.xml" Id="R1f9be80fb3124bb4" /><Relationship Type="http://schemas.openxmlformats.org/officeDocument/2006/relationships/slide" Target="/ppt/slides/slide5.xml" Id="R40384b070feb4f3f" /><Relationship Type="http://schemas.openxmlformats.org/officeDocument/2006/relationships/slide" Target="/ppt/slides/slide6.xml" Id="R59b3423010964faa" /><Relationship Type="http://schemas.openxmlformats.org/officeDocument/2006/relationships/slide" Target="/ppt/slides/slide7.xml" Id="R8c616568af64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e19bc2014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04c79b5904301" /><Relationship Type="http://schemas.openxmlformats.org/officeDocument/2006/relationships/theme" Target="/ppt/slideMasters/theme/theme1.xml" Id="Rc9213c3dffa2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04c79b590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7c31adaf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af6b05cd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269b09f2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bc466114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882ebfe0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c7fef921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6a33b247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