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5e540ba95d4b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fc6b6021944947"/>
  </p:sldMasterIdLst>
  <p:sldIdLst>
    <p:sldId xmlns:r="http://schemas.openxmlformats.org/officeDocument/2006/relationships" id="256" r:id="R90b78e57ffea441d"/>
    <p:sldId xmlns:r="http://schemas.openxmlformats.org/officeDocument/2006/relationships" id="257" r:id="R91c2658f13ac4320"/>
    <p:sldId xmlns:r="http://schemas.openxmlformats.org/officeDocument/2006/relationships" id="258" r:id="R13439dbba20f42f7"/>
    <p:sldId xmlns:r="http://schemas.openxmlformats.org/officeDocument/2006/relationships" id="259" r:id="R9770802d7ab84eb8"/>
    <p:sldId xmlns:r="http://schemas.openxmlformats.org/officeDocument/2006/relationships" id="260" r:id="R72d25502b64940bf"/>
    <p:sldId xmlns:r="http://schemas.openxmlformats.org/officeDocument/2006/relationships" id="261" r:id="R71b2ec8d6a7f4656"/>
    <p:sldId xmlns:r="http://schemas.openxmlformats.org/officeDocument/2006/relationships" id="262" r:id="Rd5f7346b929644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fc6b6021944947" /><Relationship Type="http://schemas.openxmlformats.org/officeDocument/2006/relationships/slide" Target="/ppt/slides/slide1.xml" Id="R90b78e57ffea441d" /><Relationship Type="http://schemas.openxmlformats.org/officeDocument/2006/relationships/slide" Target="/ppt/slides/slide2.xml" Id="R91c2658f13ac4320" /><Relationship Type="http://schemas.openxmlformats.org/officeDocument/2006/relationships/slide" Target="/ppt/slides/slide3.xml" Id="R13439dbba20f42f7" /><Relationship Type="http://schemas.openxmlformats.org/officeDocument/2006/relationships/slide" Target="/ppt/slides/slide4.xml" Id="R9770802d7ab84eb8" /><Relationship Type="http://schemas.openxmlformats.org/officeDocument/2006/relationships/slide" Target="/ppt/slides/slide5.xml" Id="R72d25502b64940bf" /><Relationship Type="http://schemas.openxmlformats.org/officeDocument/2006/relationships/slide" Target="/ppt/slides/slide6.xml" Id="R71b2ec8d6a7f4656" /><Relationship Type="http://schemas.openxmlformats.org/officeDocument/2006/relationships/slide" Target="/ppt/slides/slide7.xml" Id="Rd5f7346b929644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3b7f11166f4c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4438d2f514e62" /><Relationship Type="http://schemas.openxmlformats.org/officeDocument/2006/relationships/theme" Target="/ppt/slideMasters/theme/theme1.xml" Id="R1378b9d296ac41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04438d2f514e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d69c2bc6146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f592cecaea4e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9bfc99f004c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4d0e9c39c846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f34dcf7ee49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19c5a6978540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092388c2345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ULSRUD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ULSRUD INVEST AS ble etablert [år] og holder til i Enebakkneset.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11 186 258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13 697 690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13 719 786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LISBETH HELEN SØRENSEN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Lisbeth Sørensen, Hunesveien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1910 Enebakkneset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lisbeth@myrdahl-sveen.no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914 166 225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ULSRUD INVEST AS</a:t>
            </a:r>
          </a:p>
        </p:txBody>
      </p:sp>
    </p:spTree>
  </p:cSld>
  <p:clrMapOvr>
    <a:masterClrMapping xmlns:a="http://schemas.openxmlformats.org/drawingml/2006/main"/>
  </p:clrMapOvr>
</p:sld>
</file>