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3ae32888095476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63e2b02fcea4051"/>
  </p:sldMasterIdLst>
  <p:sldIdLst>
    <p:sldId xmlns:r="http://schemas.openxmlformats.org/officeDocument/2006/relationships" id="256" r:id="R087cf0550bc54228"/>
    <p:sldId xmlns:r="http://schemas.openxmlformats.org/officeDocument/2006/relationships" id="257" r:id="R7b30f1ff9bb84db5"/>
    <p:sldId xmlns:r="http://schemas.openxmlformats.org/officeDocument/2006/relationships" id="258" r:id="Rbc70e1f4ef634cca"/>
    <p:sldId xmlns:r="http://schemas.openxmlformats.org/officeDocument/2006/relationships" id="259" r:id="R8d95ccfc699d4755"/>
    <p:sldId xmlns:r="http://schemas.openxmlformats.org/officeDocument/2006/relationships" id="260" r:id="Raf41642dd5d245f5"/>
    <p:sldId xmlns:r="http://schemas.openxmlformats.org/officeDocument/2006/relationships" id="261" r:id="R25d3d326320544c1"/>
    <p:sldId xmlns:r="http://schemas.openxmlformats.org/officeDocument/2006/relationships" id="262" r:id="R38ace47f15134ba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3e2b02fcea4051" /><Relationship Type="http://schemas.openxmlformats.org/officeDocument/2006/relationships/slide" Target="/ppt/slides/slide1.xml" Id="R087cf0550bc54228" /><Relationship Type="http://schemas.openxmlformats.org/officeDocument/2006/relationships/slide" Target="/ppt/slides/slide2.xml" Id="R7b30f1ff9bb84db5" /><Relationship Type="http://schemas.openxmlformats.org/officeDocument/2006/relationships/slide" Target="/ppt/slides/slide3.xml" Id="Rbc70e1f4ef634cca" /><Relationship Type="http://schemas.openxmlformats.org/officeDocument/2006/relationships/slide" Target="/ppt/slides/slide4.xml" Id="R8d95ccfc699d4755" /><Relationship Type="http://schemas.openxmlformats.org/officeDocument/2006/relationships/slide" Target="/ppt/slides/slide5.xml" Id="Raf41642dd5d245f5" /><Relationship Type="http://schemas.openxmlformats.org/officeDocument/2006/relationships/slide" Target="/ppt/slides/slide6.xml" Id="R25d3d326320544c1" /><Relationship Type="http://schemas.openxmlformats.org/officeDocument/2006/relationships/slide" Target="/ppt/slides/slide7.xml" Id="R38ace47f15134ba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81bd4ee075436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8663f86ef1441d" /><Relationship Type="http://schemas.openxmlformats.org/officeDocument/2006/relationships/theme" Target="/ppt/slideMasters/theme/theme1.xml" Id="R063dba623c8b436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78663f86ef1441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ca377f6eee447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d7b3fa973f41f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1df98a6c9e425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86028be3df4df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df17bd2d51461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88609097be4ee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abb9cf745a429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RATIONALIS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RATIONALIS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RATIONALIS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RATIONALIS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RATIONALIS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RATIONALIS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−32 766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925 934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15 162 124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15 223 948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RATIONALIS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 PEDER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RATIONALIS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Hemmestveitbakken 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48 40 31 09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peder@rationalis.no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914 194 407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RATIONALIS AS</a:t>
            </a:r>
          </a:p>
        </p:txBody>
      </p:sp>
    </p:spTree>
  </p:cSld>
  <p:clrMapOvr>
    <a:masterClrMapping xmlns:a="http://schemas.openxmlformats.org/drawingml/2006/main"/>
  </p:clrMapOvr>
</p:sld>
</file>