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bf32a9b734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8b2174304340fa"/>
  </p:sldMasterIdLst>
  <p:sldIdLst>
    <p:sldId xmlns:r="http://schemas.openxmlformats.org/officeDocument/2006/relationships" id="256" r:id="R73cea491577741a9"/>
    <p:sldId xmlns:r="http://schemas.openxmlformats.org/officeDocument/2006/relationships" id="257" r:id="R61cd41bc1a3d427c"/>
    <p:sldId xmlns:r="http://schemas.openxmlformats.org/officeDocument/2006/relationships" id="258" r:id="R632a3c7630654771"/>
    <p:sldId xmlns:r="http://schemas.openxmlformats.org/officeDocument/2006/relationships" id="259" r:id="R839c6799a7f14ce4"/>
    <p:sldId xmlns:r="http://schemas.openxmlformats.org/officeDocument/2006/relationships" id="260" r:id="R08037b378118406b"/>
    <p:sldId xmlns:r="http://schemas.openxmlformats.org/officeDocument/2006/relationships" id="261" r:id="R50f6d7a2aab64b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b2174304340fa" /><Relationship Type="http://schemas.openxmlformats.org/officeDocument/2006/relationships/slide" Target="/ppt/slides/slide1.xml" Id="R73cea491577741a9" /><Relationship Type="http://schemas.openxmlformats.org/officeDocument/2006/relationships/slide" Target="/ppt/slides/slide2.xml" Id="R61cd41bc1a3d427c" /><Relationship Type="http://schemas.openxmlformats.org/officeDocument/2006/relationships/slide" Target="/ppt/slides/slide3.xml" Id="R632a3c7630654771" /><Relationship Type="http://schemas.openxmlformats.org/officeDocument/2006/relationships/slide" Target="/ppt/slides/slide4.xml" Id="R839c6799a7f14ce4" /><Relationship Type="http://schemas.openxmlformats.org/officeDocument/2006/relationships/slide" Target="/ppt/slides/slide5.xml" Id="R08037b378118406b" /><Relationship Type="http://schemas.openxmlformats.org/officeDocument/2006/relationships/slide" Target="/ppt/slides/slide6.xml" Id="R50f6d7a2aab64b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b5c539f17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0922f1cbc44a6" /><Relationship Type="http://schemas.openxmlformats.org/officeDocument/2006/relationships/theme" Target="/ppt/slideMasters/theme/theme1.xml" Id="R810e6f49907345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c0922f1cbc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ac8c51aa2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a06ed1bbf46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cd143ba9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a9ee37a09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4858289fe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0f3ba3104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F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