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646a5d439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73d29b9fd34f0f"/>
  </p:sldMasterIdLst>
  <p:sldIdLst>
    <p:sldId xmlns:r="http://schemas.openxmlformats.org/officeDocument/2006/relationships" id="256" r:id="R17120adce14c43c2"/>
    <p:sldId xmlns:r="http://schemas.openxmlformats.org/officeDocument/2006/relationships" id="257" r:id="Rcc5f4a230ea34199"/>
    <p:sldId xmlns:r="http://schemas.openxmlformats.org/officeDocument/2006/relationships" id="258" r:id="R0b79b7da778b43ab"/>
    <p:sldId xmlns:r="http://schemas.openxmlformats.org/officeDocument/2006/relationships" id="259" r:id="Re0ced19aafeb474a"/>
    <p:sldId xmlns:r="http://schemas.openxmlformats.org/officeDocument/2006/relationships" id="260" r:id="R4eb55396cc1f44eb"/>
    <p:sldId xmlns:r="http://schemas.openxmlformats.org/officeDocument/2006/relationships" id="261" r:id="R15b9e41237db48c8"/>
    <p:sldId xmlns:r="http://schemas.openxmlformats.org/officeDocument/2006/relationships" id="262" r:id="Rbc9a7d9da0df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3d29b9fd34f0f" /><Relationship Type="http://schemas.openxmlformats.org/officeDocument/2006/relationships/slide" Target="/ppt/slides/slide1.xml" Id="R17120adce14c43c2" /><Relationship Type="http://schemas.openxmlformats.org/officeDocument/2006/relationships/slide" Target="/ppt/slides/slide2.xml" Id="Rcc5f4a230ea34199" /><Relationship Type="http://schemas.openxmlformats.org/officeDocument/2006/relationships/slide" Target="/ppt/slides/slide3.xml" Id="R0b79b7da778b43ab" /><Relationship Type="http://schemas.openxmlformats.org/officeDocument/2006/relationships/slide" Target="/ppt/slides/slide4.xml" Id="Re0ced19aafeb474a" /><Relationship Type="http://schemas.openxmlformats.org/officeDocument/2006/relationships/slide" Target="/ppt/slides/slide5.xml" Id="R4eb55396cc1f44eb" /><Relationship Type="http://schemas.openxmlformats.org/officeDocument/2006/relationships/slide" Target="/ppt/slides/slide6.xml" Id="R15b9e41237db48c8" /><Relationship Type="http://schemas.openxmlformats.org/officeDocument/2006/relationships/slide" Target="/ppt/slides/slide7.xml" Id="Rbc9a7d9da0df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ae08ee870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bedcb8c94e32" /><Relationship Type="http://schemas.openxmlformats.org/officeDocument/2006/relationships/theme" Target="/ppt/slideMasters/theme/theme1.xml" Id="R831697656e13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bbedcb8c9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35061740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c8c7ce06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8cf23f78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42927200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a092b7031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c364b5d64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d0f6c463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ACCOUNT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 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JARL TORRIS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jarl.olsen@accountit.no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914 277 574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ACCOUNT IT AS</a:t>
            </a:r>
          </a:p>
        </p:txBody>
      </p:sp>
    </p:spTree>
  </p:cSld>
  <p:clrMapOvr>
    <a:masterClrMapping xmlns:a="http://schemas.openxmlformats.org/drawingml/2006/main"/>
  </p:clrMapOvr>
</p:sld>
</file>