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b7eed3238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f419998244133"/>
  </p:sldMasterIdLst>
  <p:sldIdLst>
    <p:sldId xmlns:r="http://schemas.openxmlformats.org/officeDocument/2006/relationships" id="256" r:id="R28e4df5c26ae4279"/>
    <p:sldId xmlns:r="http://schemas.openxmlformats.org/officeDocument/2006/relationships" id="257" r:id="R751948ae96db4189"/>
    <p:sldId xmlns:r="http://schemas.openxmlformats.org/officeDocument/2006/relationships" id="258" r:id="Re108e8ded6c74a35"/>
    <p:sldId xmlns:r="http://schemas.openxmlformats.org/officeDocument/2006/relationships" id="259" r:id="R7f9e61313881439d"/>
    <p:sldId xmlns:r="http://schemas.openxmlformats.org/officeDocument/2006/relationships" id="260" r:id="R0ba65c4e205246d6"/>
    <p:sldId xmlns:r="http://schemas.openxmlformats.org/officeDocument/2006/relationships" id="261" r:id="R9d8a1ba93aa64fee"/>
    <p:sldId xmlns:r="http://schemas.openxmlformats.org/officeDocument/2006/relationships" id="262" r:id="R415946c9ac04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f419998244133" /><Relationship Type="http://schemas.openxmlformats.org/officeDocument/2006/relationships/slide" Target="/ppt/slides/slide1.xml" Id="R28e4df5c26ae4279" /><Relationship Type="http://schemas.openxmlformats.org/officeDocument/2006/relationships/slide" Target="/ppt/slides/slide2.xml" Id="R751948ae96db4189" /><Relationship Type="http://schemas.openxmlformats.org/officeDocument/2006/relationships/slide" Target="/ppt/slides/slide3.xml" Id="Re108e8ded6c74a35" /><Relationship Type="http://schemas.openxmlformats.org/officeDocument/2006/relationships/slide" Target="/ppt/slides/slide4.xml" Id="R7f9e61313881439d" /><Relationship Type="http://schemas.openxmlformats.org/officeDocument/2006/relationships/slide" Target="/ppt/slides/slide5.xml" Id="R0ba65c4e205246d6" /><Relationship Type="http://schemas.openxmlformats.org/officeDocument/2006/relationships/slide" Target="/ppt/slides/slide6.xml" Id="R9d8a1ba93aa64fee" /><Relationship Type="http://schemas.openxmlformats.org/officeDocument/2006/relationships/slide" Target="/ppt/slides/slide7.xml" Id="R415946c9ac04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29798eb57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4563b11d4dec" /><Relationship Type="http://schemas.openxmlformats.org/officeDocument/2006/relationships/theme" Target="/ppt/slideMasters/theme/theme1.xml" Id="R351740b95af8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14563b11d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cf1f1377e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b63f00a63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0dcf983d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f1527a12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13973182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5891c22c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a400b7af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