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9581ac772745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2d24cf825e4224"/>
  </p:sldMasterIdLst>
  <p:sldIdLst>
    <p:sldId xmlns:r="http://schemas.openxmlformats.org/officeDocument/2006/relationships" id="256" r:id="R7c02b055eaa64630"/>
    <p:sldId xmlns:r="http://schemas.openxmlformats.org/officeDocument/2006/relationships" id="257" r:id="Rc83cd793601e4708"/>
    <p:sldId xmlns:r="http://schemas.openxmlformats.org/officeDocument/2006/relationships" id="258" r:id="R4ea2230df4614d80"/>
    <p:sldId xmlns:r="http://schemas.openxmlformats.org/officeDocument/2006/relationships" id="259" r:id="R0893d2a22ea44628"/>
    <p:sldId xmlns:r="http://schemas.openxmlformats.org/officeDocument/2006/relationships" id="260" r:id="R9153de91710541d2"/>
    <p:sldId xmlns:r="http://schemas.openxmlformats.org/officeDocument/2006/relationships" id="261" r:id="R588571fc0ae245ed"/>
    <p:sldId xmlns:r="http://schemas.openxmlformats.org/officeDocument/2006/relationships" id="262" r:id="R26763d17a5a143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d24cf825e4224" /><Relationship Type="http://schemas.openxmlformats.org/officeDocument/2006/relationships/slide" Target="/ppt/slides/slide1.xml" Id="R7c02b055eaa64630" /><Relationship Type="http://schemas.openxmlformats.org/officeDocument/2006/relationships/slide" Target="/ppt/slides/slide2.xml" Id="Rc83cd793601e4708" /><Relationship Type="http://schemas.openxmlformats.org/officeDocument/2006/relationships/slide" Target="/ppt/slides/slide3.xml" Id="R4ea2230df4614d80" /><Relationship Type="http://schemas.openxmlformats.org/officeDocument/2006/relationships/slide" Target="/ppt/slides/slide4.xml" Id="R0893d2a22ea44628" /><Relationship Type="http://schemas.openxmlformats.org/officeDocument/2006/relationships/slide" Target="/ppt/slides/slide5.xml" Id="R9153de91710541d2" /><Relationship Type="http://schemas.openxmlformats.org/officeDocument/2006/relationships/slide" Target="/ppt/slides/slide6.xml" Id="R588571fc0ae245ed" /><Relationship Type="http://schemas.openxmlformats.org/officeDocument/2006/relationships/slide" Target="/ppt/slides/slide7.xml" Id="R26763d17a5a143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7e04ab53e48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5ad86e06f4ea3" /><Relationship Type="http://schemas.openxmlformats.org/officeDocument/2006/relationships/theme" Target="/ppt/slideMasters/theme/theme1.xml" Id="Rc229e51e585f4d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b5ad86e06f4e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386d843ca4e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e0ce198aa44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160fa01244f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c656b9a754b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70697ee784a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391ea5d484a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8599f5f5347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JORAN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JORAN HOLDING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−374 080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26 482 948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244 787 215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253 998 214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HELGØY ODD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Jadarholm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914 331 706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