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7dcd0e541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3a1bc58f941a1"/>
  </p:sldMasterIdLst>
  <p:sldIdLst>
    <p:sldId xmlns:r="http://schemas.openxmlformats.org/officeDocument/2006/relationships" id="256" r:id="Rf49251b186334cc8"/>
    <p:sldId xmlns:r="http://schemas.openxmlformats.org/officeDocument/2006/relationships" id="257" r:id="R8addd539942942d8"/>
    <p:sldId xmlns:r="http://schemas.openxmlformats.org/officeDocument/2006/relationships" id="258" r:id="R35ceba6f893645a2"/>
    <p:sldId xmlns:r="http://schemas.openxmlformats.org/officeDocument/2006/relationships" id="259" r:id="R76837a4d7b914e6b"/>
    <p:sldId xmlns:r="http://schemas.openxmlformats.org/officeDocument/2006/relationships" id="260" r:id="R4d4b5f2a14614342"/>
    <p:sldId xmlns:r="http://schemas.openxmlformats.org/officeDocument/2006/relationships" id="261" r:id="R71ec50ebb11e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3a1bc58f941a1" /><Relationship Type="http://schemas.openxmlformats.org/officeDocument/2006/relationships/slide" Target="/ppt/slides/slide1.xml" Id="Rf49251b186334cc8" /><Relationship Type="http://schemas.openxmlformats.org/officeDocument/2006/relationships/slide" Target="/ppt/slides/slide2.xml" Id="R8addd539942942d8" /><Relationship Type="http://schemas.openxmlformats.org/officeDocument/2006/relationships/slide" Target="/ppt/slides/slide3.xml" Id="R35ceba6f893645a2" /><Relationship Type="http://schemas.openxmlformats.org/officeDocument/2006/relationships/slide" Target="/ppt/slides/slide4.xml" Id="R76837a4d7b914e6b" /><Relationship Type="http://schemas.openxmlformats.org/officeDocument/2006/relationships/slide" Target="/ppt/slides/slide5.xml" Id="R4d4b5f2a14614342" /><Relationship Type="http://schemas.openxmlformats.org/officeDocument/2006/relationships/slide" Target="/ppt/slides/slide6.xml" Id="R71ec50ebb11e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5aa0124bd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4dd13fcef4acd" /><Relationship Type="http://schemas.openxmlformats.org/officeDocument/2006/relationships/theme" Target="/ppt/slideMasters/theme/theme1.xml" Id="R7520fdde3df3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4dd13fcef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2e6089faf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208786ef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363fe3da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bea7988e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01c381e7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a823e7ab8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