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38de1a5db24f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2900ece2034a06"/>
  </p:sldMasterIdLst>
  <p:sldIdLst>
    <p:sldId xmlns:r="http://schemas.openxmlformats.org/officeDocument/2006/relationships" id="256" r:id="R3c3121bc66d14fac"/>
    <p:sldId xmlns:r="http://schemas.openxmlformats.org/officeDocument/2006/relationships" id="257" r:id="R3f1c95b320394256"/>
    <p:sldId xmlns:r="http://schemas.openxmlformats.org/officeDocument/2006/relationships" id="258" r:id="Ra7f0078b44c8400a"/>
    <p:sldId xmlns:r="http://schemas.openxmlformats.org/officeDocument/2006/relationships" id="259" r:id="R1b52cdf30f234f94"/>
    <p:sldId xmlns:r="http://schemas.openxmlformats.org/officeDocument/2006/relationships" id="260" r:id="Rbfeac9ed74464f57"/>
    <p:sldId xmlns:r="http://schemas.openxmlformats.org/officeDocument/2006/relationships" id="261" r:id="R0ee5af491d934c7a"/>
    <p:sldId xmlns:r="http://schemas.openxmlformats.org/officeDocument/2006/relationships" id="262" r:id="Rfddcfaeda23c48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900ece2034a06" /><Relationship Type="http://schemas.openxmlformats.org/officeDocument/2006/relationships/slide" Target="/ppt/slides/slide1.xml" Id="R3c3121bc66d14fac" /><Relationship Type="http://schemas.openxmlformats.org/officeDocument/2006/relationships/slide" Target="/ppt/slides/slide2.xml" Id="R3f1c95b320394256" /><Relationship Type="http://schemas.openxmlformats.org/officeDocument/2006/relationships/slide" Target="/ppt/slides/slide3.xml" Id="Ra7f0078b44c8400a" /><Relationship Type="http://schemas.openxmlformats.org/officeDocument/2006/relationships/slide" Target="/ppt/slides/slide4.xml" Id="R1b52cdf30f234f94" /><Relationship Type="http://schemas.openxmlformats.org/officeDocument/2006/relationships/slide" Target="/ppt/slides/slide5.xml" Id="Rbfeac9ed74464f57" /><Relationship Type="http://schemas.openxmlformats.org/officeDocument/2006/relationships/slide" Target="/ppt/slides/slide6.xml" Id="R0ee5af491d934c7a" /><Relationship Type="http://schemas.openxmlformats.org/officeDocument/2006/relationships/slide" Target="/ppt/slides/slide7.xml" Id="Rfddcfaeda23c48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35b95fa95247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8bf8464894e81" /><Relationship Type="http://schemas.openxmlformats.org/officeDocument/2006/relationships/theme" Target="/ppt/slideMasters/theme/theme1.xml" Id="R2cd2639c7d124c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48bf8464894e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c494a61334f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2e221c6994e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63031deb8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f715bb31e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4844d5c2545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964f98f544d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d4bed427747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RINGEBU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RINGEBU AS ble etablert [år] og holder til i Ringebu.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1 014 824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AHO-HOLDING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BERGHEIM RAGNHILD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2630 Ringebu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28 02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914 404 886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RINGEBU AS</a:t>
            </a:r>
          </a:p>
        </p:txBody>
      </p:sp>
    </p:spTree>
  </p:cSld>
  <p:clrMapOvr>
    <a:masterClrMapping xmlns:a="http://schemas.openxmlformats.org/drawingml/2006/main"/>
  </p:clrMapOvr>
</p:sld>
</file>