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4a1fbd2ca84f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ffcf7618d9441d"/>
  </p:sldMasterIdLst>
  <p:sldIdLst>
    <p:sldId xmlns:r="http://schemas.openxmlformats.org/officeDocument/2006/relationships" id="256" r:id="R77ad602162594f06"/>
    <p:sldId xmlns:r="http://schemas.openxmlformats.org/officeDocument/2006/relationships" id="257" r:id="R38a07b4327474741"/>
    <p:sldId xmlns:r="http://schemas.openxmlformats.org/officeDocument/2006/relationships" id="258" r:id="R5d53890c0c3243cf"/>
    <p:sldId xmlns:r="http://schemas.openxmlformats.org/officeDocument/2006/relationships" id="259" r:id="Rb5a965f611434af2"/>
    <p:sldId xmlns:r="http://schemas.openxmlformats.org/officeDocument/2006/relationships" id="260" r:id="R69abf7095fe04bad"/>
    <p:sldId xmlns:r="http://schemas.openxmlformats.org/officeDocument/2006/relationships" id="261" r:id="Rab901c25e7184430"/>
    <p:sldId xmlns:r="http://schemas.openxmlformats.org/officeDocument/2006/relationships" id="262" r:id="R82d639f21bb445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fcf7618d9441d" /><Relationship Type="http://schemas.openxmlformats.org/officeDocument/2006/relationships/slide" Target="/ppt/slides/slide1.xml" Id="R77ad602162594f06" /><Relationship Type="http://schemas.openxmlformats.org/officeDocument/2006/relationships/slide" Target="/ppt/slides/slide2.xml" Id="R38a07b4327474741" /><Relationship Type="http://schemas.openxmlformats.org/officeDocument/2006/relationships/slide" Target="/ppt/slides/slide3.xml" Id="R5d53890c0c3243cf" /><Relationship Type="http://schemas.openxmlformats.org/officeDocument/2006/relationships/slide" Target="/ppt/slides/slide4.xml" Id="Rb5a965f611434af2" /><Relationship Type="http://schemas.openxmlformats.org/officeDocument/2006/relationships/slide" Target="/ppt/slides/slide5.xml" Id="R69abf7095fe04bad" /><Relationship Type="http://schemas.openxmlformats.org/officeDocument/2006/relationships/slide" Target="/ppt/slides/slide6.xml" Id="Rab901c25e7184430" /><Relationship Type="http://schemas.openxmlformats.org/officeDocument/2006/relationships/slide" Target="/ppt/slides/slide7.xml" Id="R82d639f21bb445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10bc4a4cc44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8010275314e1b" /><Relationship Type="http://schemas.openxmlformats.org/officeDocument/2006/relationships/theme" Target="/ppt/slideMasters/theme/theme1.xml" Id="Rc001c6887ffd47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88010275314e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51eddd81e43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116ece9004b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dab8a1deb4c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544eaec3a42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d62a2a92e4f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bc3d4b0f248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5fff9a99442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ARELS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1 117 516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ARTHUR NEUMÜLLER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SKOGSRUD NEUMÜLLER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Boplassveien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914 513 723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ARELS AS</a:t>
            </a:r>
          </a:p>
        </p:txBody>
      </p:sp>
    </p:spTree>
  </p:cSld>
  <p:clrMapOvr>
    <a:masterClrMapping xmlns:a="http://schemas.openxmlformats.org/drawingml/2006/main"/>
  </p:clrMapOvr>
</p:sld>
</file>