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f72baff5f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a4d67b2ff4c06"/>
  </p:sldMasterIdLst>
  <p:sldIdLst>
    <p:sldId xmlns:r="http://schemas.openxmlformats.org/officeDocument/2006/relationships" id="256" r:id="R81697dfd31834726"/>
    <p:sldId xmlns:r="http://schemas.openxmlformats.org/officeDocument/2006/relationships" id="257" r:id="Rcaaa6ef39c8a4f87"/>
    <p:sldId xmlns:r="http://schemas.openxmlformats.org/officeDocument/2006/relationships" id="258" r:id="R30871ab45b6a4649"/>
    <p:sldId xmlns:r="http://schemas.openxmlformats.org/officeDocument/2006/relationships" id="259" r:id="R73d643767da5423a"/>
    <p:sldId xmlns:r="http://schemas.openxmlformats.org/officeDocument/2006/relationships" id="260" r:id="R5248c4fb16304e2e"/>
    <p:sldId xmlns:r="http://schemas.openxmlformats.org/officeDocument/2006/relationships" id="261" r:id="R3937bfe50b5a47bf"/>
    <p:sldId xmlns:r="http://schemas.openxmlformats.org/officeDocument/2006/relationships" id="262" r:id="Ra3e0ae998058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a4d67b2ff4c06" /><Relationship Type="http://schemas.openxmlformats.org/officeDocument/2006/relationships/slide" Target="/ppt/slides/slide1.xml" Id="R81697dfd31834726" /><Relationship Type="http://schemas.openxmlformats.org/officeDocument/2006/relationships/slide" Target="/ppt/slides/slide2.xml" Id="Rcaaa6ef39c8a4f87" /><Relationship Type="http://schemas.openxmlformats.org/officeDocument/2006/relationships/slide" Target="/ppt/slides/slide3.xml" Id="R30871ab45b6a4649" /><Relationship Type="http://schemas.openxmlformats.org/officeDocument/2006/relationships/slide" Target="/ppt/slides/slide4.xml" Id="R73d643767da5423a" /><Relationship Type="http://schemas.openxmlformats.org/officeDocument/2006/relationships/slide" Target="/ppt/slides/slide5.xml" Id="R5248c4fb16304e2e" /><Relationship Type="http://schemas.openxmlformats.org/officeDocument/2006/relationships/slide" Target="/ppt/slides/slide6.xml" Id="R3937bfe50b5a47bf" /><Relationship Type="http://schemas.openxmlformats.org/officeDocument/2006/relationships/slide" Target="/ppt/slides/slide7.xml" Id="Ra3e0ae998058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c86a570df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8b73b7154996" /><Relationship Type="http://schemas.openxmlformats.org/officeDocument/2006/relationships/theme" Target="/ppt/slideMasters/theme/theme1.xml" Id="Rb21910d581e9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58b73b715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383c89eaa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d22225f70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d99dddcc4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115ffd0f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e048d112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7ff65d969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b59d4bf8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G.ØI.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G.ØI.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17 509 338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Åsleet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